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Override1.xml" ContentType="application/vnd.openxmlformats-officedocument.themeOverr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Override4.xml" ContentType="application/vnd.openxmlformats-officedocument.themeOverr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Override5.xml" ContentType="application/vnd.openxmlformats-officedocument.themeOverr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Override16.xml" ContentType="application/vnd.openxmlformats-officedocument.themeOverr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5715000" type="screen16x10"/>
  <p:notesSz cx="9926638" cy="1435576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7" userDrawn="1">
          <p15:clr>
            <a:srgbClr val="A4A3A4"/>
          </p15:clr>
        </p15:guide>
        <p15:guide id="2" orient="horz" pos="1437" userDrawn="1">
          <p15:clr>
            <a:srgbClr val="A4A3A4"/>
          </p15:clr>
        </p15:guide>
        <p15:guide id="3" orient="horz" pos="167" userDrawn="1">
          <p15:clr>
            <a:srgbClr val="A4A3A4"/>
          </p15:clr>
        </p15:guide>
        <p15:guide id="4" pos="158">
          <p15:clr>
            <a:srgbClr val="A4A3A4"/>
          </p15:clr>
        </p15:guide>
        <p15:guide id="5" pos="5375" userDrawn="1">
          <p15:clr>
            <a:srgbClr val="A4A3A4"/>
          </p15:clr>
        </p15:guide>
        <p15:guide id="6" pos="4740">
          <p15:clr>
            <a:srgbClr val="A4A3A4"/>
          </p15:clr>
        </p15:guide>
        <p15:guide id="7" pos="5556">
          <p15:clr>
            <a:srgbClr val="A4A3A4"/>
          </p15:clr>
        </p15:guide>
        <p15:guide id="8" orient="horz" pos="1210" userDrawn="1">
          <p15:clr>
            <a:srgbClr val="A4A3A4"/>
          </p15:clr>
        </p15:guide>
        <p15:guide id="9" orient="horz" pos="2889" userDrawn="1">
          <p15:clr>
            <a:srgbClr val="A4A3A4"/>
          </p15:clr>
        </p15:guide>
        <p15:guide id="10" orient="horz" pos="3115" userDrawn="1">
          <p15:clr>
            <a:srgbClr val="A4A3A4"/>
          </p15:clr>
        </p15:guide>
        <p15:guide id="11" pos="5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187" userDrawn="1">
          <p15:clr>
            <a:srgbClr val="A4A3A4"/>
          </p15:clr>
        </p15:guide>
        <p15:guide id="2" pos="3154" userDrawn="1">
          <p15:clr>
            <a:srgbClr val="A4A3A4"/>
          </p15:clr>
        </p15:guide>
        <p15:guide id="3" orient="horz" pos="4522" userDrawn="1">
          <p15:clr>
            <a:srgbClr val="A4A3A4"/>
          </p15:clr>
        </p15:guide>
        <p15:guide id="4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25297"/>
    <a:srgbClr val="DE822B"/>
    <a:srgbClr val="C4B300"/>
    <a:srgbClr val="FFFFFF"/>
    <a:srgbClr val="A0A0A0"/>
    <a:srgbClr val="DFDFDF"/>
    <a:srgbClr val="6D1874"/>
    <a:srgbClr val="E2D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19" autoAdjust="0"/>
    <p:restoredTop sz="94660"/>
  </p:normalViewPr>
  <p:slideViewPr>
    <p:cSldViewPr>
      <p:cViewPr varScale="1">
        <p:scale>
          <a:sx n="106" d="100"/>
          <a:sy n="106" d="100"/>
        </p:scale>
        <p:origin x="1380" y="96"/>
      </p:cViewPr>
      <p:guideLst>
        <p:guide orient="horz" pos="757"/>
        <p:guide orient="horz" pos="1437"/>
        <p:guide orient="horz" pos="167"/>
        <p:guide pos="158"/>
        <p:guide pos="5375"/>
        <p:guide pos="4740"/>
        <p:guide pos="5556"/>
        <p:guide orient="horz" pos="1210"/>
        <p:guide orient="horz" pos="2889"/>
        <p:guide orient="horz" pos="3115"/>
        <p:guide pos="56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8" d="100"/>
          <a:sy n="98" d="100"/>
        </p:scale>
        <p:origin x="-3564" y="-96"/>
      </p:cViewPr>
      <p:guideLst>
        <p:guide orient="horz" pos="4187"/>
        <p:guide pos="3154"/>
        <p:guide orient="horz" pos="4522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2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/>
          <a:lstStyle>
            <a:lvl1pPr algn="r">
              <a:defRPr sz="1700"/>
            </a:lvl1pPr>
          </a:lstStyle>
          <a:p>
            <a:fld id="{0EFC0025-D9A6-4733-84A8-1C8173CC511E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635485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 anchor="b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13635485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 anchor="b"/>
          <a:lstStyle>
            <a:lvl1pPr algn="r">
              <a:defRPr sz="1700"/>
            </a:lvl1pPr>
          </a:lstStyle>
          <a:p>
            <a:fld id="{C756E4D8-A29D-49D7-8203-CE6165357BC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237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2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/>
          <a:lstStyle>
            <a:lvl1pPr algn="r">
              <a:defRPr sz="1700"/>
            </a:lvl1pPr>
          </a:lstStyle>
          <a:p>
            <a:fld id="{4968FD12-72FF-404D-9644-766ED5A34FEC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1074738"/>
            <a:ext cx="86153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173" tIns="66587" rIns="133173" bIns="6658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6818988"/>
            <a:ext cx="7941310" cy="6460093"/>
          </a:xfrm>
          <a:prstGeom prst="rect">
            <a:avLst/>
          </a:prstGeom>
        </p:spPr>
        <p:txBody>
          <a:bodyPr vert="horz" lIns="133173" tIns="66587" rIns="133173" bIns="6658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35485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 anchor="b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13635485"/>
            <a:ext cx="4301543" cy="717787"/>
          </a:xfrm>
          <a:prstGeom prst="rect">
            <a:avLst/>
          </a:prstGeom>
        </p:spPr>
        <p:txBody>
          <a:bodyPr vert="horz" lIns="133173" tIns="66587" rIns="133173" bIns="66587" rtlCol="0" anchor="b"/>
          <a:lstStyle>
            <a:lvl1pPr algn="r">
              <a:defRPr sz="1700"/>
            </a:lvl1pPr>
          </a:lstStyle>
          <a:p>
            <a:fld id="{43B6037E-FD10-4B5A-B8DF-BE8A41E026D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49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9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4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hemeOverride" Target="../theme/themeOverride15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themeOverride" Target="../theme/themeOverride1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2.png"/><Relationship Id="rId2" Type="http://schemas.openxmlformats.org/officeDocument/2006/relationships/tags" Target="../tags/tag13.xml"/><Relationship Id="rId1" Type="http://schemas.openxmlformats.org/officeDocument/2006/relationships/themeOverride" Target="../theme/themeOverride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3.png"/><Relationship Id="rId2" Type="http://schemas.openxmlformats.org/officeDocument/2006/relationships/tags" Target="../tags/tag17.xml"/><Relationship Id="rId1" Type="http://schemas.openxmlformats.org/officeDocument/2006/relationships/themeOverride" Target="../theme/themeOverride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hemeOverride" Target="../theme/themeOverride5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preserve="1" userDrawn="1">
  <p:cSld name="Titelfolie">
    <p:bg>
      <p:bgPr>
        <a:solidFill>
          <a:srgbClr val="A11C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395537" y="1872616"/>
            <a:ext cx="5616325" cy="984885"/>
          </a:xfrm>
        </p:spPr>
        <p:txBody>
          <a:bodyPr vert="horz" lIns="0" tIns="0" rIns="0" bIns="0" rtlCol="0" anchor="b" anchorCtr="0">
            <a:spAutoFit/>
          </a:bodyPr>
          <a:lstStyle>
            <a:lvl1pPr>
              <a:defRPr lang="en-GB" b="0" cap="none" baseline="0" noProof="0" dirty="0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395287" y="3073176"/>
            <a:ext cx="5616575" cy="138499"/>
          </a:xfrm>
        </p:spPr>
        <p:txBody>
          <a:bodyPr wrap="square" lIns="0">
            <a:spAutoFit/>
          </a:bodyPr>
          <a:lstStyle>
            <a:lvl1pPr marL="0" indent="0" algn="l">
              <a:spcAft>
                <a:spcPts val="0"/>
              </a:spcAft>
              <a:buNone/>
              <a:defRPr sz="9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 smtClean="0"/>
              <a:t>Formatvorlage des Untertitelmasters durch Klicken bearbeiten</a:t>
            </a:r>
            <a:endParaRPr lang="de-CH" noProof="0" dirty="0"/>
          </a:p>
        </p:txBody>
      </p:sp>
      <p:sp>
        <p:nvSpPr>
          <p:cNvPr id="11" name="Status" hidden="1"/>
          <p:cNvSpPr txBox="1">
            <a:spLocks/>
          </p:cNvSpPr>
          <p:nvPr userDrawn="1">
            <p:custDataLst>
              <p:tags r:id="rId5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ogoFrame"/>
          <p:cNvSpPr>
            <a:spLocks/>
          </p:cNvSpPr>
          <p:nvPr userDrawn="1">
            <p:custDataLst>
              <p:tags r:id="rId6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39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ull width Content" preserve="1" userDrawn="1">
  <p:cSld name="Title and full wid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250823" y="1562099"/>
            <a:ext cx="8569327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519829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ey Message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0900" cy="528794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3203575" y="1023938"/>
            <a:ext cx="5616575" cy="3994150"/>
          </a:xfrm>
        </p:spPr>
        <p:txBody>
          <a:bodyPr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Tabelle durch Klicken auf Symbol hinzufügen</a:t>
            </a:r>
            <a:endParaRPr lang="de-CH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 bwMode="ltGray">
          <a:xfrm>
            <a:off x="317499" y="1023392"/>
            <a:ext cx="2736999" cy="637849"/>
          </a:xfrm>
          <a:solidFill>
            <a:schemeClr val="accent1"/>
          </a:solidFill>
        </p:spPr>
        <p:txBody>
          <a:bodyPr lIns="108000" tIns="72000" rIns="108000" bIns="72000" anchor="t" anchorCtr="0">
            <a:spAutoFit/>
          </a:bodyPr>
          <a:lstStyle>
            <a:lvl1pPr marL="0" indent="0">
              <a:spcAft>
                <a:spcPts val="0"/>
              </a:spcAft>
              <a:buNone/>
              <a:defRPr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CH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8982443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410962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 type="titleOnly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9533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7917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" preserve="1" userDrawn="1">
  <p:cSld name="Closing">
    <p:bg>
      <p:bgPr>
        <a:solidFill>
          <a:srgbClr val="D82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50825" y="4575174"/>
            <a:ext cx="8569325" cy="769441"/>
          </a:xfrm>
        </p:spPr>
        <p:txBody>
          <a:bodyPr lIns="36000" tIns="0" anchor="b" anchorCtr="0">
            <a:noAutofit/>
          </a:bodyPr>
          <a:lstStyle>
            <a:lvl1pPr>
              <a:defRPr sz="5000" i="1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10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ogoFrame"/>
          <p:cNvSpPr>
            <a:spLocks/>
          </p:cNvSpPr>
          <p:nvPr userDrawn="1">
            <p:custDataLst>
              <p:tags r:id="rId5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6546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 with Image" preserve="1" userDrawn="1">
  <p:cSld name="Closing with Image">
    <p:bg>
      <p:bgPr>
        <a:solidFill>
          <a:srgbClr val="D82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coBackground" hidden="1"/>
          <p:cNvSpPr/>
          <p:nvPr userDrawn="1">
            <p:custDataLst>
              <p:tags r:id="rId2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ogoFrame"/>
          <p:cNvSpPr>
            <a:spLocks/>
          </p:cNvSpPr>
          <p:nvPr userDrawn="1">
            <p:custDataLst>
              <p:tags r:id="rId3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0"/>
            <p:custDataLst>
              <p:tags r:id="rId4"/>
            </p:custDataLst>
          </p:nvPr>
        </p:nvSpPr>
        <p:spPr>
          <a:xfrm>
            <a:off x="0" y="0"/>
            <a:ext cx="9144000" cy="5715000"/>
          </a:xfrm>
        </p:spPr>
        <p:txBody>
          <a:bodyPr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3" name="Title 3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250825" y="4575174"/>
            <a:ext cx="8569326" cy="769441"/>
          </a:xfrm>
        </p:spPr>
        <p:txBody>
          <a:bodyPr lIns="36000" tIns="0" anchor="b" anchorCtr="0">
            <a:noAutofit/>
          </a:bodyPr>
          <a:lstStyle>
            <a:lvl1pPr>
              <a:defRPr sz="5000" i="1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11" name="Status" hidden="1"/>
          <p:cNvSpPr txBox="1">
            <a:spLocks/>
          </p:cNvSpPr>
          <p:nvPr userDrawn="1">
            <p:custDataLst>
              <p:tags r:id="rId6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61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1494" cy="1080542"/>
          </a:xfrm>
        </p:spPr>
        <p:txBody>
          <a:bodyPr/>
          <a:lstStyle/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4" y="1562100"/>
            <a:ext cx="5761038" cy="3600450"/>
          </a:xfrm>
        </p:spPr>
        <p:txBody>
          <a:bodyPr/>
          <a:lstStyle/>
          <a:p>
            <a:pPr lvl="0"/>
            <a:r>
              <a:rPr lang="de-CH" noProof="0" dirty="0" smtClean="0"/>
              <a:t>Textmasterformat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  <a:p>
            <a:pPr lvl="3"/>
            <a:r>
              <a:rPr lang="de-CH" noProof="0" dirty="0" smtClean="0"/>
              <a:t>Vierte Ebene</a:t>
            </a:r>
          </a:p>
          <a:p>
            <a:pPr lvl="4"/>
            <a:r>
              <a:rPr lang="de-CH" noProof="0" dirty="0" smtClean="0"/>
              <a:t>Fünfte Ebene</a:t>
            </a:r>
            <a:endParaRPr lang="de-CH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7524750" y="1561356"/>
            <a:ext cx="1295400" cy="3601194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Tx/>
              <a:buNone/>
              <a:defRPr sz="1000">
                <a:solidFill>
                  <a:schemeClr val="tx2"/>
                </a:solidFill>
              </a:defRPr>
            </a:lvl1pPr>
            <a:lvl2pPr marL="21600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2pPr>
            <a:lvl3pPr marL="36000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3pPr>
            <a:lvl4pPr marL="539750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4pPr>
            <a:lvl5pPr marL="712787" indent="0">
              <a:lnSpc>
                <a:spcPct val="100000"/>
              </a:lnSpc>
              <a:spcAft>
                <a:spcPts val="0"/>
              </a:spcAft>
              <a:buFontTx/>
              <a:buNone/>
              <a:defRPr sz="1000"/>
            </a:lvl5pPr>
          </a:lstStyle>
          <a:p>
            <a:pPr lvl="0"/>
            <a:r>
              <a:rPr lang="de-CH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2991433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with Image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0"/>
            <p:custDataLst>
              <p:tags r:id="rId2"/>
            </p:custDataLst>
          </p:nvPr>
        </p:nvSpPr>
        <p:spPr>
          <a:xfrm>
            <a:off x="0" y="0"/>
            <a:ext cx="9144000" cy="5715000"/>
          </a:xfrm>
        </p:spPr>
        <p:txBody>
          <a:bodyPr lIns="0" tIns="0" bIns="468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noProof="0" dirty="0" smtClean="0"/>
              <a:t>Bild durch Klicken auf Symbol hinzufügen</a:t>
            </a:r>
            <a:endParaRPr lang="de-CH" noProof="0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 bwMode="ltGray">
          <a:xfrm>
            <a:off x="0" y="4529242"/>
            <a:ext cx="3923928" cy="513284"/>
          </a:xfrm>
          <a:solidFill>
            <a:schemeClr val="accent1"/>
          </a:solidFill>
        </p:spPr>
        <p:txBody>
          <a:bodyPr lIns="396000" tIns="72000" rIns="144000" bIns="162000">
            <a:spAutoFit/>
          </a:bodyPr>
          <a:lstStyle>
            <a:lvl1pPr marL="0" indent="0" algn="l">
              <a:spcAft>
                <a:spcPts val="0"/>
              </a:spcAft>
              <a:buNone/>
              <a:defRPr sz="9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 smtClean="0"/>
              <a:t>Formatvorlage des Untertitelmasters durch Klicken bearbeiten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 bwMode="ltGray">
          <a:xfrm>
            <a:off x="0" y="3604645"/>
            <a:ext cx="3923928" cy="972404"/>
          </a:xfrm>
          <a:solidFill>
            <a:schemeClr val="accent1"/>
          </a:solidFill>
        </p:spPr>
        <p:txBody>
          <a:bodyPr lIns="396000" tIns="147600" rIns="144000" bIns="118800" anchor="b" anchorCtr="0">
            <a:spAutoFit/>
          </a:bodyPr>
          <a:lstStyle>
            <a:lvl1pPr algn="l">
              <a:lnSpc>
                <a:spcPts val="2700"/>
              </a:lnSpc>
              <a:defRPr sz="2300" baseline="0">
                <a:solidFill>
                  <a:srgbClr val="FFFFFF"/>
                </a:solidFill>
              </a:defRPr>
            </a:lvl1pPr>
          </a:lstStyle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9" name="Status" hidden="1"/>
          <p:cNvSpPr txBox="1">
            <a:spLocks/>
          </p:cNvSpPr>
          <p:nvPr userDrawn="1">
            <p:custDataLst>
              <p:tags r:id="rId3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ogoFrame"/>
          <p:cNvSpPr>
            <a:spLocks/>
          </p:cNvSpPr>
          <p:nvPr userDrawn="1">
            <p:custDataLst>
              <p:tags r:id="rId4"/>
            </p:custDataLst>
          </p:nvPr>
        </p:nvSpPr>
        <p:spPr bwMode="white">
          <a:xfrm>
            <a:off x="7192950" y="-7200"/>
            <a:ext cx="1627200" cy="1368458"/>
          </a:xfrm>
          <a:custGeom>
            <a:avLst/>
            <a:gdLst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4112861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64149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  <a:gd name="connsiteX0" fmla="*/ 0 w 4824537"/>
              <a:gd name="connsiteY0" fmla="*/ 0 h 4112861"/>
              <a:gd name="connsiteX1" fmla="*/ 4824537 w 4824537"/>
              <a:gd name="connsiteY1" fmla="*/ 0 h 4112861"/>
              <a:gd name="connsiteX2" fmla="*/ 4824537 w 4824537"/>
              <a:gd name="connsiteY2" fmla="*/ 3751737 h 4112861"/>
              <a:gd name="connsiteX3" fmla="*/ 0 w 4824537"/>
              <a:gd name="connsiteY3" fmla="*/ 4112861 h 4112861"/>
              <a:gd name="connsiteX4" fmla="*/ 0 w 4824537"/>
              <a:gd name="connsiteY4" fmla="*/ 0 h 411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4537" h="4112861">
                <a:moveTo>
                  <a:pt x="0" y="0"/>
                </a:moveTo>
                <a:lnTo>
                  <a:pt x="4824537" y="0"/>
                </a:lnTo>
                <a:lnTo>
                  <a:pt x="4824537" y="3751737"/>
                </a:lnTo>
                <a:cubicBezTo>
                  <a:pt x="3231541" y="3785819"/>
                  <a:pt x="1634302" y="3906720"/>
                  <a:pt x="0" y="4112861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508367" y="252476"/>
            <a:ext cx="996442" cy="84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8449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preserve="1" userDrawn="1">
  <p:cSld name="Abschnitts-&#10;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coBackground" hidden="1"/>
          <p:cNvSpPr/>
          <p:nvPr userDrawn="1">
            <p:custDataLst>
              <p:tags r:id="rId2"/>
            </p:custDataLst>
          </p:nvPr>
        </p:nvSpPr>
        <p:spPr bwMode="gray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250825" y="1836263"/>
            <a:ext cx="5761038" cy="1021237"/>
          </a:xfrm>
        </p:spPr>
        <p:txBody>
          <a:bodyPr lIns="36000" anchor="b" anchorCtr="0">
            <a:noAutofit/>
          </a:bodyPr>
          <a:lstStyle>
            <a:lvl1pPr algn="l">
              <a:defRPr sz="3200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4" name="Hider"/>
          <p:cNvSpPr/>
          <p:nvPr userDrawn="1"/>
        </p:nvSpPr>
        <p:spPr bwMode="white">
          <a:xfrm>
            <a:off x="0" y="4945732"/>
            <a:ext cx="9144000" cy="7692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37144" y="5106797"/>
            <a:ext cx="683387" cy="57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624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 with Image" preserve="1" userDrawn="1">
  <p:cSld name="Section Header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0"/>
            <p:custDataLst>
              <p:tags r:id="rId2"/>
            </p:custDataLst>
          </p:nvPr>
        </p:nvSpPr>
        <p:spPr>
          <a:xfrm>
            <a:off x="0" y="0"/>
            <a:ext cx="9144000" cy="4945732"/>
          </a:xfrm>
        </p:spPr>
        <p:txBody>
          <a:bodyPr lIns="0" tIns="0" bIns="468000" anchor="ctr" anchorCtr="0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de-CH" noProof="0" dirty="0" smtClean="0"/>
              <a:t>Bild durch Klicken auf Symbol hinzufügen</a:t>
            </a:r>
            <a:endParaRPr lang="de-CH" noProof="0" dirty="0"/>
          </a:p>
        </p:txBody>
      </p:sp>
      <p:sp>
        <p:nvSpPr>
          <p:cNvPr id="13" name="EcoBackground" hidden="1"/>
          <p:cNvSpPr/>
          <p:nvPr userDrawn="1">
            <p:custDataLst>
              <p:tags r:id="rId3"/>
            </p:custDataLst>
          </p:nvPr>
        </p:nvSpPr>
        <p:spPr bwMode="white"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noProof="0" dirty="0"/>
          </a:p>
        </p:txBody>
      </p:sp>
      <p:sp>
        <p:nvSpPr>
          <p:cNvPr id="6" name="Hider"/>
          <p:cNvSpPr/>
          <p:nvPr userDrawn="1"/>
        </p:nvSpPr>
        <p:spPr bwMode="white">
          <a:xfrm>
            <a:off x="0" y="4945732"/>
            <a:ext cx="9144000" cy="7692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noProof="0" dirty="0"/>
          </a:p>
        </p:txBody>
      </p:sp>
      <p:sp>
        <p:nvSpPr>
          <p:cNvPr id="10" name="Status" hidden="1"/>
          <p:cNvSpPr txBox="1">
            <a:spLocks/>
          </p:cNvSpPr>
          <p:nvPr userDrawn="1">
            <p:custDataLst>
              <p:tags r:id="rId4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 bwMode="ltGray">
          <a:xfrm>
            <a:off x="0" y="1870016"/>
            <a:ext cx="3924000" cy="998699"/>
          </a:xfrm>
          <a:solidFill>
            <a:schemeClr val="accent1"/>
          </a:solidFill>
        </p:spPr>
        <p:txBody>
          <a:bodyPr lIns="396000" tIns="144000" bIns="144000" anchor="ctr" anchorCtr="0">
            <a:spAutoFit/>
          </a:bodyPr>
          <a:lstStyle>
            <a:lvl1pPr algn="l">
              <a:defRPr sz="2300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pic>
        <p:nvPicPr>
          <p:cNvPr id="3" name="Grafik 2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37144" y="5106797"/>
            <a:ext cx="683387" cy="57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85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Content 2/3 - 1/3" preserve="1" userDrawn="1">
  <p:cSld name="Image and Content 2/3 -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250825" y="1562100"/>
            <a:ext cx="5761038" cy="3600450"/>
          </a:xfrm>
        </p:spPr>
        <p:txBody>
          <a:bodyPr lIns="0"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84167" y="1562100"/>
            <a:ext cx="2735983" cy="3600450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5429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nd Content 1/3 - 2/3" preserve="1" userDrawn="1">
  <p:cSld name="Image and Content 1/3 -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50823" y="1562100"/>
            <a:ext cx="2808000" cy="3600449"/>
          </a:xfrm>
        </p:spPr>
        <p:txBody>
          <a:bodyPr lIns="0" bIns="432000" anchor="ctr" anchorCtr="0"/>
          <a:lstStyle>
            <a:lvl1pPr marL="0" indent="0" algn="ctr"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de-CH" dirty="0" smtClean="0"/>
              <a:t>Bild durch Klicken auf Symbol hinzufügen</a:t>
            </a:r>
            <a:endParaRPr lang="de-CH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132137" y="1562100"/>
            <a:ext cx="5688013" cy="3600448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256209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/3 - 2/3" preserve="1" userDrawn="1">
  <p:cSld name="Two Content 1/3 -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706812" y="1562100"/>
            <a:ext cx="5113338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250825" y="1562100"/>
            <a:ext cx="2881313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92368844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2/3 - 1/3" preserve="1" userDrawn="1">
  <p:cSld name="Two Content 2/3 -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Titelmasterformat durch Klicken bearbeiten</a:t>
            </a:r>
            <a:endParaRPr lang="de-CH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50824" y="1562100"/>
            <a:ext cx="5185668" cy="3600450"/>
          </a:xfrm>
        </p:spPr>
        <p:txBody>
          <a:bodyPr/>
          <a:lstStyle/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/>
          </p:nvPr>
        </p:nvSpPr>
        <p:spPr>
          <a:xfrm>
            <a:off x="6011863" y="1562100"/>
            <a:ext cx="2808287" cy="3600450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de-CH" dirty="0" smtClean="0"/>
              <a:t>Textmasterformat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0378462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200900" cy="1080542"/>
          </a:xfrm>
          <a:prstGeom prst="rect">
            <a:avLst/>
          </a:prstGeom>
        </p:spPr>
        <p:txBody>
          <a:bodyPr vert="horz" lIns="36000" tIns="36000" rIns="0" bIns="0" rtlCol="0" anchor="t" anchorCtr="0">
            <a:noAutofit/>
          </a:bodyPr>
          <a:lstStyle/>
          <a:p>
            <a:r>
              <a:rPr lang="de-CH" noProof="0" dirty="0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25" y="1562100"/>
            <a:ext cx="5761038" cy="3600450"/>
          </a:xfrm>
          <a:prstGeom prst="rect">
            <a:avLst/>
          </a:prstGeom>
        </p:spPr>
        <p:txBody>
          <a:bodyPr vert="horz" lIns="36000" tIns="0" rIns="0" bIns="0" rtlCol="0">
            <a:noAutofit/>
          </a:bodyPr>
          <a:lstStyle/>
          <a:p>
            <a:pPr lvl="0"/>
            <a:r>
              <a:rPr lang="de-CH" noProof="0" dirty="0" smtClean="0"/>
              <a:t>Textmasterformat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  <a:p>
            <a:pPr lvl="3"/>
            <a:r>
              <a:rPr lang="de-CH" noProof="0" dirty="0" smtClean="0"/>
              <a:t>Vierte Ebene</a:t>
            </a:r>
          </a:p>
          <a:p>
            <a:pPr lvl="4"/>
            <a:r>
              <a:rPr lang="de-CH" noProof="0" dirty="0" smtClean="0"/>
              <a:t>Fünfte Ebene</a:t>
            </a:r>
            <a:endParaRPr lang="de-CH" noProof="0" dirty="0"/>
          </a:p>
        </p:txBody>
      </p:sp>
      <p:sp>
        <p:nvSpPr>
          <p:cNvPr id="12" name="Footnote" hidden="1"/>
          <p:cNvSpPr txBox="1"/>
          <p:nvPr>
            <p:custDataLst>
              <p:tags r:id="rId18"/>
            </p:custDataLst>
          </p:nvPr>
        </p:nvSpPr>
        <p:spPr>
          <a:xfrm>
            <a:off x="250824" y="5162550"/>
            <a:ext cx="5761039" cy="287238"/>
          </a:xfrm>
          <a:prstGeom prst="rect">
            <a:avLst/>
          </a:prstGeom>
          <a:noFill/>
        </p:spPr>
        <p:txBody>
          <a:bodyPr wrap="square" lIns="36000" tIns="0" rIns="0" bIns="0" rtlCol="0">
            <a:noAutofit/>
          </a:bodyPr>
          <a:lstStyle/>
          <a:p>
            <a:endParaRPr lang="de-CH" sz="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gendaTitleFrame" hidden="1"/>
          <p:cNvSpPr>
            <a:spLocks/>
          </p:cNvSpPr>
          <p:nvPr userDrawn="1">
            <p:custDataLst>
              <p:tags r:id="rId19"/>
            </p:custDataLst>
          </p:nvPr>
        </p:nvSpPr>
        <p:spPr bwMode="gray">
          <a:xfrm>
            <a:off x="7524328" y="-5680"/>
            <a:ext cx="1296144" cy="622742"/>
          </a:xfrm>
          <a:custGeom>
            <a:avLst/>
            <a:gdLst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800200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800200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08652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0220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  <a:gd name="connsiteX0" fmla="*/ 0 w 3746846"/>
              <a:gd name="connsiteY0" fmla="*/ 0 h 1800200"/>
              <a:gd name="connsiteX1" fmla="*/ 3746846 w 3746846"/>
              <a:gd name="connsiteY1" fmla="*/ 0 h 1800200"/>
              <a:gd name="connsiteX2" fmla="*/ 3746846 w 3746846"/>
              <a:gd name="connsiteY2" fmla="*/ 1515278 h 1800200"/>
              <a:gd name="connsiteX3" fmla="*/ 0 w 3746846"/>
              <a:gd name="connsiteY3" fmla="*/ 1800200 h 1800200"/>
              <a:gd name="connsiteX4" fmla="*/ 0 w 3746846"/>
              <a:gd name="connsiteY4" fmla="*/ 0 h 18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6846" h="1800200">
                <a:moveTo>
                  <a:pt x="0" y="0"/>
                </a:moveTo>
                <a:lnTo>
                  <a:pt x="3746846" y="0"/>
                </a:lnTo>
                <a:cubicBezTo>
                  <a:pt x="3746846" y="600067"/>
                  <a:pt x="3740220" y="1233263"/>
                  <a:pt x="3746846" y="1515278"/>
                </a:cubicBezTo>
                <a:cubicBezTo>
                  <a:pt x="2544280" y="1530739"/>
                  <a:pt x="1255575" y="1665470"/>
                  <a:pt x="0" y="1800200"/>
                </a:cubicBez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tatus" hidden="1"/>
          <p:cNvSpPr txBox="1">
            <a:spLocks/>
          </p:cNvSpPr>
          <p:nvPr userDrawn="1">
            <p:custDataLst>
              <p:tags r:id="rId20"/>
            </p:custDataLst>
          </p:nvPr>
        </p:nvSpPr>
        <p:spPr bwMode="gray">
          <a:xfrm>
            <a:off x="8744068" y="1374493"/>
            <a:ext cx="399932" cy="169277"/>
          </a:xfrm>
          <a:prstGeom prst="rect">
            <a:avLst/>
          </a:prstGeom>
          <a:solidFill>
            <a:srgbClr val="DFDFDF"/>
          </a:solidFill>
        </p:spPr>
        <p:txBody>
          <a:bodyPr wrap="none" lIns="72000" tIns="0" rIns="324000" bIns="0" rtlCol="0" anchor="ctr">
            <a:spAutoFit/>
          </a:bodyPr>
          <a:lstStyle/>
          <a:p>
            <a:pPr algn="r"/>
            <a:endParaRPr lang="de-CH" sz="1100" cap="non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" hidden="1"/>
          <p:cNvSpPr txBox="1">
            <a:spLocks/>
          </p:cNvSpPr>
          <p:nvPr userDrawn="1">
            <p:custDataLst>
              <p:tags r:id="rId21"/>
            </p:custDataLst>
          </p:nvPr>
        </p:nvSpPr>
        <p:spPr>
          <a:xfrm>
            <a:off x="250825" y="5377780"/>
            <a:ext cx="5761038" cy="23226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fld id="{1C867C2B-918E-4471-A33C-91D2B61EE170}" type="slidenum">
              <a:rPr lang="de-CH" sz="100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r>
              <a:rPr lang="de-CH" sz="100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de-CH" sz="70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Design Thinking Method | Vertraulich | 11.05.2016</a:t>
            </a:r>
            <a:endParaRPr lang="de-CH" sz="7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>
            <p:custDataLst>
              <p:tags r:id="rId22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398129" y="5235194"/>
            <a:ext cx="464312" cy="39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9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49" r:id="rId3"/>
    <p:sldLayoutId id="2147483667" r:id="rId4"/>
    <p:sldLayoutId id="2147483651" r:id="rId5"/>
    <p:sldLayoutId id="2147483659" r:id="rId6"/>
    <p:sldLayoutId id="2147483661" r:id="rId7"/>
    <p:sldLayoutId id="2147483662" r:id="rId8"/>
    <p:sldLayoutId id="2147483663" r:id="rId9"/>
    <p:sldLayoutId id="2147483665" r:id="rId10"/>
    <p:sldLayoutId id="2147483670" r:id="rId11"/>
    <p:sldLayoutId id="2147483654" r:id="rId12"/>
    <p:sldLayoutId id="2147483671" r:id="rId13"/>
    <p:sldLayoutId id="2147483655" r:id="rId14"/>
    <p:sldLayoutId id="2147483668" r:id="rId15"/>
    <p:sldLayoutId id="2147483669" r:id="rId16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D82034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96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138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2175" indent="-179388" algn="l" defTabSz="1076325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D82034"/>
        </a:buClr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pos="3787" userDrawn="1">
          <p15:clr>
            <a:srgbClr val="F26B43"/>
          </p15:clr>
        </p15:guide>
        <p15:guide id="3" pos="4740" userDrawn="1">
          <p15:clr>
            <a:srgbClr val="F26B43"/>
          </p15:clr>
        </p15:guide>
        <p15:guide id="4" pos="5556" userDrawn="1">
          <p15:clr>
            <a:srgbClr val="F26B43"/>
          </p15:clr>
        </p15:guide>
        <p15:guide id="5" orient="horz" pos="984" userDrawn="1">
          <p15:clr>
            <a:srgbClr val="F26B43"/>
          </p15:clr>
        </p15:guide>
        <p15:guide id="6" orient="horz" pos="3252" userDrawn="1">
          <p15:clr>
            <a:srgbClr val="F26B43"/>
          </p15:clr>
        </p15:guide>
        <p15:guide id="7" orient="horz" pos="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6" y="121196"/>
            <a:ext cx="7992888" cy="1080542"/>
          </a:xfrm>
        </p:spPr>
        <p:txBody>
          <a:bodyPr/>
          <a:lstStyle/>
          <a:p>
            <a:r>
              <a:rPr lang="de-CH" dirty="0" smtClean="0"/>
              <a:t>Feedback-</a:t>
            </a:r>
            <a:r>
              <a:rPr lang="de-CH" dirty="0" err="1" smtClean="0"/>
              <a:t>Grid</a:t>
            </a:r>
            <a:endParaRPr lang="de-CH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44913"/>
              </p:ext>
            </p:extLst>
          </p:nvPr>
        </p:nvGraphicFramePr>
        <p:xfrm>
          <a:off x="250826" y="985840"/>
          <a:ext cx="8569323" cy="417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7158"/>
                <a:gridCol w="288032"/>
                <a:gridCol w="4104133"/>
              </a:tblGrid>
              <a:tr h="405779">
                <a:tc>
                  <a:txBody>
                    <a:bodyPr/>
                    <a:lstStyle/>
                    <a:p>
                      <a:pPr marL="358775" indent="0"/>
                      <a:r>
                        <a:rPr lang="de-CH" sz="2000" b="0" i="1" kern="12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Was war gut?</a:t>
                      </a:r>
                      <a:endParaRPr lang="de-CH" sz="2000" b="0" i="1" kern="1200" dirty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0850" indent="0"/>
                      <a:endParaRPr lang="de-CH" b="1" dirty="0"/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indent="4763" algn="l" defTabSz="914400" rtl="0" eaLnBrk="1" latinLnBrk="0" hangingPunct="1"/>
                      <a:r>
                        <a:rPr lang="de-CH" sz="2000" b="0" i="1" kern="12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Was muss verbessert werden?</a:t>
                      </a:r>
                      <a:endParaRPr lang="de-CH" sz="2000" b="0" i="1" kern="1200" dirty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2038"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779">
                <a:tc>
                  <a:txBody>
                    <a:bodyPr/>
                    <a:lstStyle/>
                    <a:p>
                      <a:pPr marL="358775" indent="0" algn="l" defTabSz="914400" rtl="0" eaLnBrk="1" latinLnBrk="0" hangingPunct="1"/>
                      <a:r>
                        <a:rPr lang="de-CH" sz="2000" b="0" i="1" kern="12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Fragen und offene Punkte</a:t>
                      </a:r>
                      <a:endParaRPr lang="de-CH" sz="2000" b="0" i="1" kern="1200" dirty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1950" indent="0"/>
                      <a:endParaRPr lang="de-CH" b="1" dirty="0">
                        <a:solidFill>
                          <a:schemeClr val="bg1"/>
                        </a:solidFill>
                      </a:endParaRPr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indent="0" algn="l" defTabSz="914400" rtl="0" eaLnBrk="1" latinLnBrk="0" hangingPunct="1"/>
                      <a:r>
                        <a:rPr lang="de-CH" sz="2000" b="0" i="1" kern="1200" dirty="0" smtClean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Weitere Ideen?</a:t>
                      </a:r>
                      <a:endParaRPr lang="de-CH" sz="2000" b="0" i="1" kern="1200" dirty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3113"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4716463" y="3126522"/>
            <a:ext cx="360000" cy="360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CH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716016" y="966828"/>
            <a:ext cx="360000" cy="360000"/>
          </a:xfrm>
          <a:prstGeom prst="ellipse">
            <a:avLst/>
          </a:prstGeom>
          <a:solidFill>
            <a:schemeClr val="hlink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54000" rtlCol="0" anchor="ctr"/>
          <a:lstStyle/>
          <a:p>
            <a:pPr algn="ctr"/>
            <a:r>
              <a:rPr lang="de-CH" sz="2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de-CH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251520" y="3126522"/>
            <a:ext cx="360000" cy="360000"/>
          </a:xfrm>
          <a:prstGeom prst="ellipse">
            <a:avLst/>
          </a:prstGeom>
          <a:solidFill>
            <a:srgbClr val="DE822B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2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CH" sz="2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251520" y="959186"/>
            <a:ext cx="360000" cy="360000"/>
          </a:xfrm>
          <a:prstGeom prst="ellipse">
            <a:avLst/>
          </a:prstGeom>
          <a:solidFill>
            <a:srgbClr val="C4B300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36000" rtlCol="0" anchor="ctr"/>
          <a:lstStyle/>
          <a:p>
            <a:pPr algn="ctr"/>
            <a:r>
              <a:rPr lang="de-CH" sz="28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de-CH" sz="2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Gerader Verbinder 29"/>
          <p:cNvCxnSpPr/>
          <p:nvPr/>
        </p:nvCxnSpPr>
        <p:spPr>
          <a:xfrm>
            <a:off x="250826" y="3577580"/>
            <a:ext cx="4104000" cy="0"/>
          </a:xfrm>
          <a:prstGeom prst="line">
            <a:avLst/>
          </a:prstGeom>
          <a:ln w="19050" cap="rnd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/>
        </p:nvCxnSpPr>
        <p:spPr>
          <a:xfrm>
            <a:off x="4716150" y="3577580"/>
            <a:ext cx="4104000" cy="0"/>
          </a:xfrm>
          <a:prstGeom prst="line">
            <a:avLst/>
          </a:prstGeom>
          <a:ln w="19050" cap="rnd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/>
          <p:cNvCxnSpPr/>
          <p:nvPr/>
        </p:nvCxnSpPr>
        <p:spPr>
          <a:xfrm>
            <a:off x="250826" y="1417340"/>
            <a:ext cx="4104000" cy="0"/>
          </a:xfrm>
          <a:prstGeom prst="line">
            <a:avLst/>
          </a:prstGeom>
          <a:ln w="19050" cap="rnd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/>
          <p:nvPr/>
        </p:nvCxnSpPr>
        <p:spPr>
          <a:xfrm>
            <a:off x="4716150" y="1417340"/>
            <a:ext cx="4104000" cy="0"/>
          </a:xfrm>
          <a:prstGeom prst="line">
            <a:avLst/>
          </a:prstGeom>
          <a:ln w="19050" cap="rnd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1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NFO" val="SWL1002"/>
  <p:tag name="TEMPLATEID" val="SwissLife"/>
  <p:tag name="CLIENT" val="SWL"/>
  <p:tag name="VERSION" val="1002"/>
  <p:tag name="REFERENCEDATE" val="42501"/>
  <p:tag name="DATE" val="11.05.2016"/>
  <p:tag name="CLASSIFICATION" val="2"/>
  <p:tag name="SHOWFOOTER" val="0"/>
  <p:tag name="LANGUAGEID" val="2055"/>
  <p:tag name="BRANDID" val="SwissLife"/>
  <p:tag name="COLORTHEMEID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FootnoteBox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gendaTitleFrame"/>
  <p:tag name="HANDLINGCONTENT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Fram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HID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tatu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Foot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Log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SHO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CO" val="FONT=0,0,0"/>
</p:tagLst>
</file>

<file path=ppt/theme/theme1.xml><?xml version="1.0" encoding="utf-8"?>
<a:theme xmlns:a="http://schemas.openxmlformats.org/drawingml/2006/main" name="Swiss Life">
  <a:themeElements>
    <a:clrScheme name="SwissLife">
      <a:dk1>
        <a:srgbClr val="000000"/>
      </a:dk1>
      <a:lt1>
        <a:srgbClr val="FFFFFF"/>
      </a:lt1>
      <a:dk2>
        <a:srgbClr val="6D1874"/>
      </a:dk2>
      <a:lt2>
        <a:srgbClr val="D82034"/>
      </a:lt2>
      <a:accent1>
        <a:srgbClr val="6D1874"/>
      </a:accent1>
      <a:accent2>
        <a:srgbClr val="B68CBA"/>
      </a:accent2>
      <a:accent3>
        <a:srgbClr val="808080"/>
      </a:accent3>
      <a:accent4>
        <a:srgbClr val="C0C0C0"/>
      </a:accent4>
      <a:accent5>
        <a:srgbClr val="A11C36"/>
      </a:accent5>
      <a:accent6>
        <a:srgbClr val="D08E9B"/>
      </a:accent6>
      <a:hlink>
        <a:srgbClr val="D82034"/>
      </a:hlink>
      <a:folHlink>
        <a:srgbClr val="808080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wissLife">
        <a:dk1>
          <a:sysClr val="windowText" lastClr="000000"/>
        </a:dk1>
        <a:lt1>
          <a:sysClr val="window" lastClr="FFFFFF"/>
        </a:lt1>
        <a:dk2>
          <a:srgbClr val="A11C36"/>
        </a:dk2>
        <a:lt2>
          <a:srgbClr val="D82034"/>
        </a:lt2>
        <a:accent1>
          <a:srgbClr val="A11C36"/>
        </a:accent1>
        <a:accent2>
          <a:srgbClr val="D08E9B"/>
        </a:accent2>
        <a:accent3>
          <a:srgbClr val="808080"/>
        </a:accent3>
        <a:accent4>
          <a:srgbClr val="C0C0C0"/>
        </a:accent4>
        <a:accent5>
          <a:srgbClr val="6D1874"/>
        </a:accent5>
        <a:accent6>
          <a:srgbClr val="B68CBA"/>
        </a:accent6>
        <a:hlink>
          <a:srgbClr val="D82034"/>
        </a:hlink>
        <a:folHlink>
          <a:srgbClr val="A0A0A0"/>
        </a:folHlink>
      </a:clrScheme>
    </a:extraClrScheme>
  </a:extraClrSchemeLst>
  <a:extLst>
    <a:ext uri="{05A4C25C-085E-4340-85A3-A5531E510DB2}">
      <thm15:themeFamily xmlns:thm15="http://schemas.microsoft.com/office/thememl/2012/main" name="SwissLife_20150505(1).potx" id="{B7309E45-1E9C-422E-BE51-87B0A2A3C1EE}" vid="{D2350A25-F0EA-456E-9FB0-1C04EB73F3E9}"/>
    </a:ext>
  </a:extLst>
</a:theme>
</file>

<file path=ppt/theme/theme2.xml><?xml version="1.0" encoding="utf-8"?>
<a:theme xmlns:a="http://schemas.openxmlformats.org/drawingml/2006/main" name="Office Theme">
  <a:themeElements>
    <a:clrScheme name="SwissLife - Bordeaux">
      <a:dk1>
        <a:sysClr val="windowText" lastClr="000000"/>
      </a:dk1>
      <a:lt1>
        <a:sysClr val="window" lastClr="FFFFFF"/>
      </a:lt1>
      <a:dk2>
        <a:srgbClr val="A11C36"/>
      </a:dk2>
      <a:lt2>
        <a:srgbClr val="D82034"/>
      </a:lt2>
      <a:accent1>
        <a:srgbClr val="A11C36"/>
      </a:accent1>
      <a:accent2>
        <a:srgbClr val="D08E9B"/>
      </a:accent2>
      <a:accent3>
        <a:srgbClr val="808080"/>
      </a:accent3>
      <a:accent4>
        <a:srgbClr val="C0C0C0"/>
      </a:accent4>
      <a:accent5>
        <a:srgbClr val="6D1874"/>
      </a:accent5>
      <a:accent6>
        <a:srgbClr val="B68CBA"/>
      </a:accent6>
      <a:hlink>
        <a:srgbClr val="0000FF"/>
      </a:hlink>
      <a:folHlink>
        <a:srgbClr val="6D1874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wissLife - Bordeaux">
      <a:dk1>
        <a:sysClr val="windowText" lastClr="000000"/>
      </a:dk1>
      <a:lt1>
        <a:sysClr val="window" lastClr="FFFFFF"/>
      </a:lt1>
      <a:dk2>
        <a:srgbClr val="A11C36"/>
      </a:dk2>
      <a:lt2>
        <a:srgbClr val="D82034"/>
      </a:lt2>
      <a:accent1>
        <a:srgbClr val="A11C36"/>
      </a:accent1>
      <a:accent2>
        <a:srgbClr val="D08E9B"/>
      </a:accent2>
      <a:accent3>
        <a:srgbClr val="808080"/>
      </a:accent3>
      <a:accent4>
        <a:srgbClr val="C0C0C0"/>
      </a:accent4>
      <a:accent5>
        <a:srgbClr val="6D1874"/>
      </a:accent5>
      <a:accent6>
        <a:srgbClr val="B68CBA"/>
      </a:accent6>
      <a:hlink>
        <a:srgbClr val="0000FF"/>
      </a:hlink>
      <a:folHlink>
        <a:srgbClr val="6D1874"/>
      </a:folHlink>
    </a:clrScheme>
    <a:fontScheme name="SwissLif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0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1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2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3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4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5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16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2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3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4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5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6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7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8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ppt/theme/themeOverride9.xml><?xml version="1.0" encoding="utf-8"?>
<a:themeOverride xmlns:a="http://schemas.openxmlformats.org/drawingml/2006/main">
  <a:clrScheme name="SwissLife">
    <a:dk1>
      <a:srgbClr val="000000"/>
    </a:dk1>
    <a:lt1>
      <a:srgbClr val="FFFFFF"/>
    </a:lt1>
    <a:dk2>
      <a:srgbClr val="6D1874"/>
    </a:dk2>
    <a:lt2>
      <a:srgbClr val="D82034"/>
    </a:lt2>
    <a:accent1>
      <a:srgbClr val="6D1874"/>
    </a:accent1>
    <a:accent2>
      <a:srgbClr val="B68CBA"/>
    </a:accent2>
    <a:accent3>
      <a:srgbClr val="808080"/>
    </a:accent3>
    <a:accent4>
      <a:srgbClr val="C0C0C0"/>
    </a:accent4>
    <a:accent5>
      <a:srgbClr val="A11C36"/>
    </a:accent5>
    <a:accent6>
      <a:srgbClr val="D08E9B"/>
    </a:accent6>
    <a:hlink>
      <a:srgbClr val="D82034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SwissLife</Template>
  <TotalTime>0</TotalTime>
  <Words>21</Words>
  <Application>Microsoft Office PowerPoint</Application>
  <PresentationFormat>Bildschirmpräsentation (16:10)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Swiss Life</vt:lpstr>
      <vt:lpstr>Feedback-Grid</vt:lpstr>
    </vt:vector>
  </TitlesOfParts>
  <Company>Swiss Life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Thinking Method</dc:title>
  <dc:creator>Mekni Sarah (CH/MCZ)</dc:creator>
  <cp:lastModifiedBy>Mekni Sarah (CH/MCZ)</cp:lastModifiedBy>
  <cp:revision>44</cp:revision>
  <cp:lastPrinted>2016-05-11T08:01:45Z</cp:lastPrinted>
  <dcterms:created xsi:type="dcterms:W3CDTF">2016-05-11T07:00:52Z</dcterms:created>
  <dcterms:modified xsi:type="dcterms:W3CDTF">2016-11-09T15:49:21Z</dcterms:modified>
</cp:coreProperties>
</file>