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1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4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5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Override16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0" r:id="rId2"/>
    <p:sldId id="281" r:id="rId3"/>
    <p:sldId id="282" r:id="rId4"/>
  </p:sldIdLst>
  <p:sldSz cx="9144000" cy="5715000" type="screen16x10"/>
  <p:notesSz cx="6797675" cy="9926638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>
          <p15:clr>
            <a:srgbClr val="A4A3A4"/>
          </p15:clr>
        </p15:guide>
        <p15:guide id="2" orient="horz" pos="3252">
          <p15:clr>
            <a:srgbClr val="A4A3A4"/>
          </p15:clr>
        </p15:guide>
        <p15:guide id="3" orient="horz" pos="76">
          <p15:clr>
            <a:srgbClr val="A4A3A4"/>
          </p15:clr>
        </p15:guide>
        <p15:guide id="4" pos="158">
          <p15:clr>
            <a:srgbClr val="A4A3A4"/>
          </p15:clr>
        </p15:guide>
        <p15:guide id="5" pos="3787">
          <p15:clr>
            <a:srgbClr val="A4A3A4"/>
          </p15:clr>
        </p15:guide>
        <p15:guide id="6" pos="4740">
          <p15:clr>
            <a:srgbClr val="A4A3A4"/>
          </p15:clr>
        </p15:guide>
        <p15:guide id="7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5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B1D"/>
    <a:srgbClr val="EAEAEA"/>
    <a:srgbClr val="DDDDDD"/>
    <a:srgbClr val="DFDFDF"/>
    <a:srgbClr val="E6A160"/>
    <a:srgbClr val="F7E0C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54" d="100"/>
          <a:sy n="154" d="100"/>
        </p:scale>
        <p:origin x="342" y="132"/>
      </p:cViewPr>
      <p:guideLst>
        <p:guide orient="horz" pos="984"/>
        <p:guide orient="horz" pos="3252"/>
        <p:guide orient="horz" pos="76"/>
        <p:guide pos="158"/>
        <p:guide pos="3787"/>
        <p:guide pos="4740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2895"/>
        <p:guide pos="2160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C0025-D9A6-4733-84A8-1C8173CC511E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6E4D8-A29D-49D7-8203-CE6165357B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37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FD12-72FF-404D-9644-766ED5A34FEC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2950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6037E-FD10-4B5A-B8DF-BE8A41E026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49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15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hemeOverride" Target="../theme/themeOverride16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themeOverride" Target="../theme/themeOverride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themeOverride" Target="../theme/themeOverride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5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elfolie">
    <p:bg>
      <p:bgPr>
        <a:solidFill>
          <a:srgbClr val="A11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coBackground" hidden="1"/>
          <p:cNvSpPr/>
          <p:nvPr userDrawn="1">
            <p:custDataLst>
              <p:tags r:id="rId2"/>
            </p:custDataLst>
          </p:nvPr>
        </p:nvSpPr>
        <p:spPr bwMode="white"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95537" y="1872616"/>
            <a:ext cx="5616325" cy="984885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en-GB" b="0" cap="none" baseline="0" noProof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95287" y="3073176"/>
            <a:ext cx="5616575" cy="138499"/>
          </a:xfrm>
        </p:spPr>
        <p:txBody>
          <a:bodyPr wrap="square" lIns="0">
            <a:spAutoFit/>
          </a:bodyPr>
          <a:lstStyle>
            <a:lvl1pPr marL="0" indent="0" algn="l">
              <a:spcAft>
                <a:spcPts val="0"/>
              </a:spcAft>
              <a:buNone/>
              <a:defRPr sz="9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 smtClean="0"/>
              <a:t>Formatvorlage des Untertitelmasters durch Klicken bearbeiten</a:t>
            </a:r>
            <a:endParaRPr lang="de-CH" noProof="0" dirty="0"/>
          </a:p>
        </p:txBody>
      </p:sp>
      <p:sp>
        <p:nvSpPr>
          <p:cNvPr id="11" name="Status" hidden="1"/>
          <p:cNvSpPr txBox="1">
            <a:spLocks/>
          </p:cNvSpPr>
          <p:nvPr userDrawn="1">
            <p:custDataLst>
              <p:tags r:id="rId5"/>
            </p:custDataLst>
          </p:nvPr>
        </p:nvSpPr>
        <p:spPr bwMode="gray">
          <a:xfrm>
            <a:off x="8744068" y="1374493"/>
            <a:ext cx="399932" cy="169277"/>
          </a:xfrm>
          <a:prstGeom prst="rect">
            <a:avLst/>
          </a:prstGeom>
          <a:solidFill>
            <a:srgbClr val="DFDFDF"/>
          </a:solidFill>
        </p:spPr>
        <p:txBody>
          <a:bodyPr wrap="none" lIns="72000" tIns="0" rIns="324000" bIns="0" rtlCol="0" anchor="ctr">
            <a:spAutoFit/>
          </a:bodyPr>
          <a:lstStyle/>
          <a:p>
            <a:pPr algn="r"/>
            <a:endParaRPr lang="de-CH" sz="1100" cap="non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ogoFrame"/>
          <p:cNvSpPr>
            <a:spLocks/>
          </p:cNvSpPr>
          <p:nvPr userDrawn="1">
            <p:custDataLst>
              <p:tags r:id="rId6"/>
            </p:custDataLst>
          </p:nvPr>
        </p:nvSpPr>
        <p:spPr bwMode="white">
          <a:xfrm>
            <a:off x="7192950" y="-7200"/>
            <a:ext cx="1627200" cy="1368458"/>
          </a:xfrm>
          <a:custGeom>
            <a:avLst/>
            <a:gdLst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4112861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4537" h="4112861">
                <a:moveTo>
                  <a:pt x="0" y="0"/>
                </a:moveTo>
                <a:lnTo>
                  <a:pt x="4824537" y="0"/>
                </a:lnTo>
                <a:lnTo>
                  <a:pt x="4824537" y="3751737"/>
                </a:lnTo>
                <a:cubicBezTo>
                  <a:pt x="3231541" y="3785819"/>
                  <a:pt x="1634302" y="3906720"/>
                  <a:pt x="0" y="411286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08367" y="252476"/>
            <a:ext cx="996442" cy="8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39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width Content" preserve="1" userDrawn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50823" y="1562099"/>
            <a:ext cx="8569327" cy="3600450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1982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121196"/>
            <a:ext cx="7200900" cy="528794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3203575" y="1023938"/>
            <a:ext cx="5616575" cy="3994150"/>
          </a:xfrm>
        </p:spPr>
        <p:txBody>
          <a:bodyPr bIns="432000" anchor="ctr" anchorCtr="0"/>
          <a:lstStyle>
            <a:lvl1pPr marL="0" indent="0" algn="ctr"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de-CH" dirty="0" smtClean="0"/>
              <a:t>Tabelle durch Klicken auf Symbol hinzufügen</a:t>
            </a:r>
            <a:endParaRPr lang="de-CH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ltGray">
          <a:xfrm>
            <a:off x="317499" y="1023392"/>
            <a:ext cx="2736999" cy="637849"/>
          </a:xfrm>
          <a:solidFill>
            <a:schemeClr val="accent1"/>
          </a:solidFill>
        </p:spPr>
        <p:txBody>
          <a:bodyPr lIns="108000" tIns="72000" rIns="108000" bIns="72000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CH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898244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10962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titleOnly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9533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7917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bg>
      <p:bgPr>
        <a:solidFill>
          <a:srgbClr val="D82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coBackground" hidden="1"/>
          <p:cNvSpPr/>
          <p:nvPr userDrawn="1">
            <p:custDataLst>
              <p:tags r:id="rId2"/>
            </p:custDataLst>
          </p:nvPr>
        </p:nvSpPr>
        <p:spPr bwMode="white"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0825" y="4575174"/>
            <a:ext cx="8569325" cy="769441"/>
          </a:xfrm>
        </p:spPr>
        <p:txBody>
          <a:bodyPr lIns="36000" tIns="0" anchor="b" anchorCtr="0">
            <a:noAutofit/>
          </a:bodyPr>
          <a:lstStyle>
            <a:lvl1pPr>
              <a:defRPr sz="5000" i="1">
                <a:solidFill>
                  <a:srgbClr val="FFFFFF"/>
                </a:solidFill>
              </a:defRPr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10" name="Status" hidden="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8744068" y="1374493"/>
            <a:ext cx="399932" cy="169277"/>
          </a:xfrm>
          <a:prstGeom prst="rect">
            <a:avLst/>
          </a:prstGeom>
          <a:solidFill>
            <a:srgbClr val="DFDFDF"/>
          </a:solidFill>
        </p:spPr>
        <p:txBody>
          <a:bodyPr wrap="none" lIns="72000" tIns="0" rIns="324000" bIns="0" rtlCol="0" anchor="ctr">
            <a:spAutoFit/>
          </a:bodyPr>
          <a:lstStyle/>
          <a:p>
            <a:pPr algn="r"/>
            <a:endParaRPr lang="de-CH" sz="1100" cap="non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ogoFrame"/>
          <p:cNvSpPr>
            <a:spLocks/>
          </p:cNvSpPr>
          <p:nvPr userDrawn="1">
            <p:custDataLst>
              <p:tags r:id="rId5"/>
            </p:custDataLst>
          </p:nvPr>
        </p:nvSpPr>
        <p:spPr bwMode="white">
          <a:xfrm>
            <a:off x="7192950" y="-7200"/>
            <a:ext cx="1627200" cy="1368458"/>
          </a:xfrm>
          <a:custGeom>
            <a:avLst/>
            <a:gdLst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4112861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4537" h="4112861">
                <a:moveTo>
                  <a:pt x="0" y="0"/>
                </a:moveTo>
                <a:lnTo>
                  <a:pt x="4824537" y="0"/>
                </a:lnTo>
                <a:lnTo>
                  <a:pt x="4824537" y="3751737"/>
                </a:lnTo>
                <a:cubicBezTo>
                  <a:pt x="3231541" y="3785819"/>
                  <a:pt x="1634302" y="3906720"/>
                  <a:pt x="0" y="411286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08367" y="252476"/>
            <a:ext cx="996442" cy="8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654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with Image" preserve="1" userDrawn="1">
  <p:cSld name="Closing with Image">
    <p:bg>
      <p:bgPr>
        <a:solidFill>
          <a:srgbClr val="D82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coBackground" hidden="1"/>
          <p:cNvSpPr/>
          <p:nvPr userDrawn="1">
            <p:custDataLst>
              <p:tags r:id="rId2"/>
            </p:custDataLst>
          </p:nvPr>
        </p:nvSpPr>
        <p:spPr bwMode="white"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ogoFrame"/>
          <p:cNvSpPr>
            <a:spLocks/>
          </p:cNvSpPr>
          <p:nvPr userDrawn="1">
            <p:custDataLst>
              <p:tags r:id="rId3"/>
            </p:custDataLst>
          </p:nvPr>
        </p:nvSpPr>
        <p:spPr bwMode="white">
          <a:xfrm>
            <a:off x="7192950" y="-7200"/>
            <a:ext cx="1627200" cy="1368458"/>
          </a:xfrm>
          <a:custGeom>
            <a:avLst/>
            <a:gdLst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4112861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4537" h="4112861">
                <a:moveTo>
                  <a:pt x="0" y="0"/>
                </a:moveTo>
                <a:lnTo>
                  <a:pt x="4824537" y="0"/>
                </a:lnTo>
                <a:lnTo>
                  <a:pt x="4824537" y="3751737"/>
                </a:lnTo>
                <a:cubicBezTo>
                  <a:pt x="3231541" y="3785819"/>
                  <a:pt x="1634302" y="3906720"/>
                  <a:pt x="0" y="411286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  <p:custDataLst>
              <p:tags r:id="rId4"/>
            </p:custDataLst>
          </p:nvPr>
        </p:nvSpPr>
        <p:spPr>
          <a:xfrm>
            <a:off x="0" y="0"/>
            <a:ext cx="9144000" cy="5715000"/>
          </a:xfrm>
        </p:spPr>
        <p:txBody>
          <a:bodyPr bIns="432000" anchor="ctr" anchorCtr="0"/>
          <a:lstStyle>
            <a:lvl1pPr marL="0" indent="0" algn="ctr"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sp>
        <p:nvSpPr>
          <p:cNvPr id="3" name="Title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50825" y="4575174"/>
            <a:ext cx="8569326" cy="769441"/>
          </a:xfrm>
        </p:spPr>
        <p:txBody>
          <a:bodyPr lIns="36000" tIns="0" anchor="b" anchorCtr="0">
            <a:noAutofit/>
          </a:bodyPr>
          <a:lstStyle>
            <a:lvl1pPr>
              <a:defRPr sz="5000" i="1">
                <a:solidFill>
                  <a:srgbClr val="FFFFFF"/>
                </a:solidFill>
              </a:defRPr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11" name="Status" hidden="1"/>
          <p:cNvSpPr txBox="1">
            <a:spLocks/>
          </p:cNvSpPr>
          <p:nvPr userDrawn="1">
            <p:custDataLst>
              <p:tags r:id="rId6"/>
            </p:custDataLst>
          </p:nvPr>
        </p:nvSpPr>
        <p:spPr bwMode="gray">
          <a:xfrm>
            <a:off x="8744068" y="1374493"/>
            <a:ext cx="399932" cy="169277"/>
          </a:xfrm>
          <a:prstGeom prst="rect">
            <a:avLst/>
          </a:prstGeom>
          <a:solidFill>
            <a:srgbClr val="DFDFDF"/>
          </a:solidFill>
        </p:spPr>
        <p:txBody>
          <a:bodyPr wrap="none" lIns="72000" tIns="0" rIns="324000" bIns="0" rtlCol="0" anchor="ctr">
            <a:spAutoFit/>
          </a:bodyPr>
          <a:lstStyle/>
          <a:p>
            <a:pPr algn="r"/>
            <a:endParaRPr lang="de-CH" sz="1100" cap="non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08367" y="252476"/>
            <a:ext cx="996442" cy="8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61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121196"/>
            <a:ext cx="7201494" cy="1080542"/>
          </a:xfrm>
        </p:spPr>
        <p:txBody>
          <a:bodyPr/>
          <a:lstStyle/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562100"/>
            <a:ext cx="5761038" cy="3600450"/>
          </a:xfrm>
        </p:spPr>
        <p:txBody>
          <a:bodyPr/>
          <a:lstStyle/>
          <a:p>
            <a:pPr lvl="0"/>
            <a:r>
              <a:rPr lang="de-CH" noProof="0" dirty="0" smtClean="0"/>
              <a:t>Textmasterformat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24750" y="1561356"/>
            <a:ext cx="1295400" cy="3601194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tx2"/>
                </a:solidFill>
              </a:defRPr>
            </a:lvl1pPr>
            <a:lvl2pPr marL="216000" indent="0">
              <a:lnSpc>
                <a:spcPct val="100000"/>
              </a:lnSpc>
              <a:spcAft>
                <a:spcPts val="0"/>
              </a:spcAft>
              <a:buFontTx/>
              <a:buNone/>
              <a:defRPr sz="1000"/>
            </a:lvl2pPr>
            <a:lvl3pPr marL="360000" indent="0">
              <a:lnSpc>
                <a:spcPct val="100000"/>
              </a:lnSpc>
              <a:spcAft>
                <a:spcPts val="0"/>
              </a:spcAft>
              <a:buFontTx/>
              <a:buNone/>
              <a:defRPr sz="1000"/>
            </a:lvl3pPr>
            <a:lvl4pPr marL="539750" indent="0">
              <a:lnSpc>
                <a:spcPct val="100000"/>
              </a:lnSpc>
              <a:spcAft>
                <a:spcPts val="0"/>
              </a:spcAft>
              <a:buFontTx/>
              <a:buNone/>
              <a:defRPr sz="1000"/>
            </a:lvl4pPr>
            <a:lvl5pPr marL="712787" indent="0">
              <a:lnSpc>
                <a:spcPct val="100000"/>
              </a:lnSpc>
              <a:spcAft>
                <a:spcPts val="0"/>
              </a:spcAft>
              <a:buFontTx/>
              <a:buNone/>
              <a:defRPr sz="1000"/>
            </a:lvl5pPr>
          </a:lstStyle>
          <a:p>
            <a:pPr lvl="0"/>
            <a:r>
              <a:rPr lang="de-CH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99143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0" y="0"/>
            <a:ext cx="9144000" cy="5715000"/>
          </a:xfrm>
        </p:spPr>
        <p:txBody>
          <a:bodyPr lIns="0" tIns="0" bIns="468000" anchor="ctr" anchorCtr="0"/>
          <a:lstStyle>
            <a:lvl1pPr marL="0" indent="0" algn="ctr"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de-CH" noProof="0" dirty="0" smtClean="0"/>
              <a:t>Bild durch Klicken auf Symbol hinzufügen</a:t>
            </a:r>
            <a:endParaRPr lang="de-CH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ltGray">
          <a:xfrm>
            <a:off x="0" y="4529242"/>
            <a:ext cx="3923928" cy="513284"/>
          </a:xfrm>
          <a:solidFill>
            <a:schemeClr val="accent1"/>
          </a:solidFill>
        </p:spPr>
        <p:txBody>
          <a:bodyPr lIns="396000" tIns="72000" rIns="144000" bIns="162000">
            <a:spAutoFit/>
          </a:bodyPr>
          <a:lstStyle>
            <a:lvl1pPr marL="0" indent="0" algn="l">
              <a:spcAft>
                <a:spcPts val="0"/>
              </a:spcAft>
              <a:buNone/>
              <a:defRPr sz="9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 smtClean="0"/>
              <a:t>Formatvorlage des Untertitelmasters durch Klicken bearbeiten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ltGray">
          <a:xfrm>
            <a:off x="0" y="3604645"/>
            <a:ext cx="3923928" cy="972404"/>
          </a:xfrm>
          <a:solidFill>
            <a:schemeClr val="accent1"/>
          </a:solidFill>
        </p:spPr>
        <p:txBody>
          <a:bodyPr lIns="396000" tIns="147600" rIns="144000" bIns="118800" anchor="b" anchorCtr="0">
            <a:spAutoFit/>
          </a:bodyPr>
          <a:lstStyle>
            <a:lvl1pPr algn="l">
              <a:lnSpc>
                <a:spcPts val="2700"/>
              </a:lnSpc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9" name="Status" hidden="1"/>
          <p:cNvSpPr txBox="1">
            <a:spLocks/>
          </p:cNvSpPr>
          <p:nvPr userDrawn="1">
            <p:custDataLst>
              <p:tags r:id="rId3"/>
            </p:custDataLst>
          </p:nvPr>
        </p:nvSpPr>
        <p:spPr bwMode="gray">
          <a:xfrm>
            <a:off x="8744068" y="1374493"/>
            <a:ext cx="399932" cy="169277"/>
          </a:xfrm>
          <a:prstGeom prst="rect">
            <a:avLst/>
          </a:prstGeom>
          <a:solidFill>
            <a:srgbClr val="DFDFDF"/>
          </a:solidFill>
        </p:spPr>
        <p:txBody>
          <a:bodyPr wrap="none" lIns="72000" tIns="0" rIns="324000" bIns="0" rtlCol="0" anchor="ctr">
            <a:spAutoFit/>
          </a:bodyPr>
          <a:lstStyle/>
          <a:p>
            <a:pPr algn="r"/>
            <a:endParaRPr lang="de-CH" sz="1100" cap="non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ogoFrame"/>
          <p:cNvSpPr>
            <a:spLocks/>
          </p:cNvSpPr>
          <p:nvPr userDrawn="1">
            <p:custDataLst>
              <p:tags r:id="rId4"/>
            </p:custDataLst>
          </p:nvPr>
        </p:nvSpPr>
        <p:spPr bwMode="white">
          <a:xfrm>
            <a:off x="7192950" y="-7200"/>
            <a:ext cx="1627200" cy="1368458"/>
          </a:xfrm>
          <a:custGeom>
            <a:avLst/>
            <a:gdLst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4112861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64149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  <a:gd name="connsiteX0" fmla="*/ 0 w 4824537"/>
              <a:gd name="connsiteY0" fmla="*/ 0 h 4112861"/>
              <a:gd name="connsiteX1" fmla="*/ 4824537 w 4824537"/>
              <a:gd name="connsiteY1" fmla="*/ 0 h 4112861"/>
              <a:gd name="connsiteX2" fmla="*/ 4824537 w 4824537"/>
              <a:gd name="connsiteY2" fmla="*/ 3751737 h 4112861"/>
              <a:gd name="connsiteX3" fmla="*/ 0 w 4824537"/>
              <a:gd name="connsiteY3" fmla="*/ 4112861 h 4112861"/>
              <a:gd name="connsiteX4" fmla="*/ 0 w 4824537"/>
              <a:gd name="connsiteY4" fmla="*/ 0 h 411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4537" h="4112861">
                <a:moveTo>
                  <a:pt x="0" y="0"/>
                </a:moveTo>
                <a:lnTo>
                  <a:pt x="4824537" y="0"/>
                </a:lnTo>
                <a:lnTo>
                  <a:pt x="4824537" y="3751737"/>
                </a:lnTo>
                <a:cubicBezTo>
                  <a:pt x="3231541" y="3785819"/>
                  <a:pt x="1634302" y="3906720"/>
                  <a:pt x="0" y="411286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08367" y="252476"/>
            <a:ext cx="996442" cy="8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449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coBackground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0825" y="1836263"/>
            <a:ext cx="5761038" cy="1021237"/>
          </a:xfrm>
        </p:spPr>
        <p:txBody>
          <a:bodyPr lIns="36000" anchor="b" anchorCtr="0">
            <a:noAutofit/>
          </a:bodyPr>
          <a:lstStyle>
            <a:lvl1pPr algn="l"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4" name="Hider"/>
          <p:cNvSpPr/>
          <p:nvPr userDrawn="1"/>
        </p:nvSpPr>
        <p:spPr bwMode="white">
          <a:xfrm>
            <a:off x="0" y="4945732"/>
            <a:ext cx="9144000" cy="7692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Status" hidden="1"/>
          <p:cNvSpPr txBox="1">
            <a:spLocks/>
          </p:cNvSpPr>
          <p:nvPr userDrawn="1">
            <p:custDataLst>
              <p:tags r:id="rId4"/>
            </p:custDataLst>
          </p:nvPr>
        </p:nvSpPr>
        <p:spPr bwMode="gray">
          <a:xfrm>
            <a:off x="8744068" y="1374493"/>
            <a:ext cx="399932" cy="169277"/>
          </a:xfrm>
          <a:prstGeom prst="rect">
            <a:avLst/>
          </a:prstGeom>
          <a:solidFill>
            <a:srgbClr val="DFDFDF"/>
          </a:solidFill>
        </p:spPr>
        <p:txBody>
          <a:bodyPr wrap="none" lIns="72000" tIns="0" rIns="324000" bIns="0" rtlCol="0" anchor="ctr">
            <a:spAutoFit/>
          </a:bodyPr>
          <a:lstStyle/>
          <a:p>
            <a:pPr algn="r"/>
            <a:endParaRPr lang="de-CH" sz="1100" cap="non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37144" y="5106797"/>
            <a:ext cx="683387" cy="5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624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with Image" preserve="1" userDrawn="1">
  <p:cSld name="Section Hea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0" y="0"/>
            <a:ext cx="9144000" cy="4945732"/>
          </a:xfrm>
        </p:spPr>
        <p:txBody>
          <a:bodyPr lIns="0" tIns="0" bIns="468000"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de-CH" noProof="0" dirty="0" smtClean="0"/>
              <a:t>Bild durch Klicken auf Symbol hinzufügen</a:t>
            </a:r>
            <a:endParaRPr lang="de-CH" noProof="0" dirty="0"/>
          </a:p>
        </p:txBody>
      </p:sp>
      <p:sp>
        <p:nvSpPr>
          <p:cNvPr id="13" name="EcoBackground" hidden="1"/>
          <p:cNvSpPr/>
          <p:nvPr userDrawn="1">
            <p:custDataLst>
              <p:tags r:id="rId3"/>
            </p:custDataLst>
          </p:nvPr>
        </p:nvSpPr>
        <p:spPr bwMode="white"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/>
          </a:p>
        </p:txBody>
      </p:sp>
      <p:sp>
        <p:nvSpPr>
          <p:cNvPr id="6" name="Hider"/>
          <p:cNvSpPr/>
          <p:nvPr userDrawn="1"/>
        </p:nvSpPr>
        <p:spPr bwMode="white">
          <a:xfrm>
            <a:off x="0" y="4945732"/>
            <a:ext cx="9144000" cy="7692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/>
          </a:p>
        </p:txBody>
      </p:sp>
      <p:sp>
        <p:nvSpPr>
          <p:cNvPr id="10" name="Status" hidden="1"/>
          <p:cNvSpPr txBox="1">
            <a:spLocks/>
          </p:cNvSpPr>
          <p:nvPr userDrawn="1">
            <p:custDataLst>
              <p:tags r:id="rId4"/>
            </p:custDataLst>
          </p:nvPr>
        </p:nvSpPr>
        <p:spPr bwMode="gray">
          <a:xfrm>
            <a:off x="8744068" y="1374493"/>
            <a:ext cx="399932" cy="169277"/>
          </a:xfrm>
          <a:prstGeom prst="rect">
            <a:avLst/>
          </a:prstGeom>
          <a:solidFill>
            <a:srgbClr val="DFDFDF"/>
          </a:solidFill>
        </p:spPr>
        <p:txBody>
          <a:bodyPr wrap="none" lIns="72000" tIns="0" rIns="324000" bIns="0" rtlCol="0" anchor="ctr">
            <a:spAutoFit/>
          </a:bodyPr>
          <a:lstStyle/>
          <a:p>
            <a:pPr algn="r"/>
            <a:endParaRPr lang="de-CH" sz="1100" cap="non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0" y="1870016"/>
            <a:ext cx="3924000" cy="998699"/>
          </a:xfrm>
          <a:solidFill>
            <a:schemeClr val="accent1"/>
          </a:solidFill>
        </p:spPr>
        <p:txBody>
          <a:bodyPr lIns="396000" tIns="144000" bIns="144000" anchor="ctr" anchorCtr="0">
            <a:spAutoFit/>
          </a:bodyPr>
          <a:lstStyle>
            <a:lvl1pPr algn="l">
              <a:defRPr sz="23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pic>
        <p:nvPicPr>
          <p:cNvPr id="3" name="Grafik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37144" y="5106797"/>
            <a:ext cx="683387" cy="5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85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2/3 - 1/3" preserve="1" userDrawn="1">
  <p:cSld name="Image and Content 2/3 -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0825" y="1562100"/>
            <a:ext cx="5761038" cy="3600450"/>
          </a:xfrm>
        </p:spPr>
        <p:txBody>
          <a:bodyPr lIns="0" bIns="432000" anchor="ctr" anchorCtr="0"/>
          <a:lstStyle>
            <a:lvl1pPr marL="0" indent="0" algn="ctr"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4167" y="1562100"/>
            <a:ext cx="2735983" cy="3600450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42968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1/3 - 2/3" preserve="1" userDrawn="1">
  <p:cSld name="Image and Content 1/3 -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50823" y="1562100"/>
            <a:ext cx="2808000" cy="3600449"/>
          </a:xfrm>
        </p:spPr>
        <p:txBody>
          <a:bodyPr lIns="0" bIns="432000" anchor="ctr" anchorCtr="0"/>
          <a:lstStyle>
            <a:lvl1pPr marL="0" indent="0" algn="ctr"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132137" y="1562100"/>
            <a:ext cx="5688013" cy="3600448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25620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/3 - 2/3" preserve="1" userDrawn="1">
  <p:cSld name="Two Content 1/3 -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706812" y="1562100"/>
            <a:ext cx="5113338" cy="3600450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250825" y="1562100"/>
            <a:ext cx="2881313" cy="3600450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236884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2/3 - 1/3" preserve="1" userDrawn="1">
  <p:cSld name="Two Content 2/3 -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0824" y="1562100"/>
            <a:ext cx="5185668" cy="3600450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011863" y="1562100"/>
            <a:ext cx="2808287" cy="3600450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37846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8942502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think-cell Folie" r:id="rId25" imgW="493" imgH="493" progId="TCLayout.ActiveDocument.1">
                  <p:embed/>
                </p:oleObj>
              </mc:Choice>
              <mc:Fallback>
                <p:oleObj name="think-cell Folie" r:id="rId2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6" y="121196"/>
            <a:ext cx="7200900" cy="1080542"/>
          </a:xfrm>
          <a:prstGeom prst="rect">
            <a:avLst/>
          </a:prstGeom>
        </p:spPr>
        <p:txBody>
          <a:bodyPr vert="horz" lIns="36000" tIns="36000" rIns="0" bIns="0" rtlCol="0" anchor="t" anchorCtr="0">
            <a:noAutofit/>
          </a:bodyPr>
          <a:lstStyle/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562100"/>
            <a:ext cx="5761038" cy="3600450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/>
          <a:p>
            <a:pPr lvl="0"/>
            <a:r>
              <a:rPr lang="de-CH" noProof="0" dirty="0" smtClean="0"/>
              <a:t>Textmasterformat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12" name="Footnote" hidden="1"/>
          <p:cNvSpPr txBox="1"/>
          <p:nvPr>
            <p:custDataLst>
              <p:tags r:id="rId20"/>
            </p:custDataLst>
          </p:nvPr>
        </p:nvSpPr>
        <p:spPr>
          <a:xfrm>
            <a:off x="250824" y="5162550"/>
            <a:ext cx="5761039" cy="287238"/>
          </a:xfrm>
          <a:prstGeom prst="rect">
            <a:avLst/>
          </a:prstGeom>
          <a:noFill/>
        </p:spPr>
        <p:txBody>
          <a:bodyPr wrap="square" lIns="36000" tIns="0" rIns="0" bIns="0" rtlCol="0">
            <a:noAutofit/>
          </a:bodyPr>
          <a:lstStyle/>
          <a:p>
            <a:endParaRPr lang="de-CH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gendaTitleFrame" hidden="1"/>
          <p:cNvSpPr>
            <a:spLocks/>
          </p:cNvSpPr>
          <p:nvPr userDrawn="1">
            <p:custDataLst>
              <p:tags r:id="rId21"/>
            </p:custDataLst>
          </p:nvPr>
        </p:nvSpPr>
        <p:spPr bwMode="gray">
          <a:xfrm>
            <a:off x="7524328" y="-5680"/>
            <a:ext cx="1296144" cy="622742"/>
          </a:xfrm>
          <a:custGeom>
            <a:avLst/>
            <a:gdLst>
              <a:gd name="connsiteX0" fmla="*/ 0 w 3746846"/>
              <a:gd name="connsiteY0" fmla="*/ 0 h 1800200"/>
              <a:gd name="connsiteX1" fmla="*/ 3746846 w 3746846"/>
              <a:gd name="connsiteY1" fmla="*/ 0 h 1800200"/>
              <a:gd name="connsiteX2" fmla="*/ 3746846 w 3746846"/>
              <a:gd name="connsiteY2" fmla="*/ 1800200 h 1800200"/>
              <a:gd name="connsiteX3" fmla="*/ 0 w 3746846"/>
              <a:gd name="connsiteY3" fmla="*/ 1800200 h 1800200"/>
              <a:gd name="connsiteX4" fmla="*/ 0 w 3746846"/>
              <a:gd name="connsiteY4" fmla="*/ 0 h 1800200"/>
              <a:gd name="connsiteX0" fmla="*/ 0 w 3746846"/>
              <a:gd name="connsiteY0" fmla="*/ 0 h 1800200"/>
              <a:gd name="connsiteX1" fmla="*/ 3746846 w 3746846"/>
              <a:gd name="connsiteY1" fmla="*/ 0 h 1800200"/>
              <a:gd name="connsiteX2" fmla="*/ 3746846 w 3746846"/>
              <a:gd name="connsiteY2" fmla="*/ 1800200 h 1800200"/>
              <a:gd name="connsiteX3" fmla="*/ 0 w 3746846"/>
              <a:gd name="connsiteY3" fmla="*/ 1800200 h 1800200"/>
              <a:gd name="connsiteX4" fmla="*/ 0 w 3746846"/>
              <a:gd name="connsiteY4" fmla="*/ 0 h 1800200"/>
              <a:gd name="connsiteX0" fmla="*/ 0 w 3746846"/>
              <a:gd name="connsiteY0" fmla="*/ 0 h 1800200"/>
              <a:gd name="connsiteX1" fmla="*/ 3746846 w 3746846"/>
              <a:gd name="connsiteY1" fmla="*/ 0 h 1800200"/>
              <a:gd name="connsiteX2" fmla="*/ 3746846 w 3746846"/>
              <a:gd name="connsiteY2" fmla="*/ 1508652 h 1800200"/>
              <a:gd name="connsiteX3" fmla="*/ 0 w 3746846"/>
              <a:gd name="connsiteY3" fmla="*/ 1800200 h 1800200"/>
              <a:gd name="connsiteX4" fmla="*/ 0 w 3746846"/>
              <a:gd name="connsiteY4" fmla="*/ 0 h 1800200"/>
              <a:gd name="connsiteX0" fmla="*/ 0 w 3746846"/>
              <a:gd name="connsiteY0" fmla="*/ 0 h 1800200"/>
              <a:gd name="connsiteX1" fmla="*/ 3746846 w 3746846"/>
              <a:gd name="connsiteY1" fmla="*/ 0 h 1800200"/>
              <a:gd name="connsiteX2" fmla="*/ 3740220 w 3746846"/>
              <a:gd name="connsiteY2" fmla="*/ 1515278 h 1800200"/>
              <a:gd name="connsiteX3" fmla="*/ 0 w 3746846"/>
              <a:gd name="connsiteY3" fmla="*/ 1800200 h 1800200"/>
              <a:gd name="connsiteX4" fmla="*/ 0 w 3746846"/>
              <a:gd name="connsiteY4" fmla="*/ 0 h 1800200"/>
              <a:gd name="connsiteX0" fmla="*/ 0 w 3746846"/>
              <a:gd name="connsiteY0" fmla="*/ 0 h 1800200"/>
              <a:gd name="connsiteX1" fmla="*/ 3746846 w 3746846"/>
              <a:gd name="connsiteY1" fmla="*/ 0 h 1800200"/>
              <a:gd name="connsiteX2" fmla="*/ 3746846 w 3746846"/>
              <a:gd name="connsiteY2" fmla="*/ 1515278 h 1800200"/>
              <a:gd name="connsiteX3" fmla="*/ 0 w 3746846"/>
              <a:gd name="connsiteY3" fmla="*/ 1800200 h 1800200"/>
              <a:gd name="connsiteX4" fmla="*/ 0 w 3746846"/>
              <a:gd name="connsiteY4" fmla="*/ 0 h 1800200"/>
              <a:gd name="connsiteX0" fmla="*/ 0 w 3746846"/>
              <a:gd name="connsiteY0" fmla="*/ 0 h 1800200"/>
              <a:gd name="connsiteX1" fmla="*/ 3746846 w 3746846"/>
              <a:gd name="connsiteY1" fmla="*/ 0 h 1800200"/>
              <a:gd name="connsiteX2" fmla="*/ 3746846 w 3746846"/>
              <a:gd name="connsiteY2" fmla="*/ 1515278 h 1800200"/>
              <a:gd name="connsiteX3" fmla="*/ 0 w 3746846"/>
              <a:gd name="connsiteY3" fmla="*/ 1800200 h 1800200"/>
              <a:gd name="connsiteX4" fmla="*/ 0 w 3746846"/>
              <a:gd name="connsiteY4" fmla="*/ 0 h 1800200"/>
              <a:gd name="connsiteX0" fmla="*/ 0 w 3746846"/>
              <a:gd name="connsiteY0" fmla="*/ 0 h 1800200"/>
              <a:gd name="connsiteX1" fmla="*/ 3746846 w 3746846"/>
              <a:gd name="connsiteY1" fmla="*/ 0 h 1800200"/>
              <a:gd name="connsiteX2" fmla="*/ 3746846 w 3746846"/>
              <a:gd name="connsiteY2" fmla="*/ 1515278 h 1800200"/>
              <a:gd name="connsiteX3" fmla="*/ 0 w 3746846"/>
              <a:gd name="connsiteY3" fmla="*/ 1800200 h 1800200"/>
              <a:gd name="connsiteX4" fmla="*/ 0 w 3746846"/>
              <a:gd name="connsiteY4" fmla="*/ 0 h 1800200"/>
              <a:gd name="connsiteX0" fmla="*/ 0 w 3746846"/>
              <a:gd name="connsiteY0" fmla="*/ 0 h 1800200"/>
              <a:gd name="connsiteX1" fmla="*/ 3746846 w 3746846"/>
              <a:gd name="connsiteY1" fmla="*/ 0 h 1800200"/>
              <a:gd name="connsiteX2" fmla="*/ 3746846 w 3746846"/>
              <a:gd name="connsiteY2" fmla="*/ 1515278 h 1800200"/>
              <a:gd name="connsiteX3" fmla="*/ 0 w 3746846"/>
              <a:gd name="connsiteY3" fmla="*/ 1800200 h 1800200"/>
              <a:gd name="connsiteX4" fmla="*/ 0 w 3746846"/>
              <a:gd name="connsiteY4" fmla="*/ 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6846" h="1800200">
                <a:moveTo>
                  <a:pt x="0" y="0"/>
                </a:moveTo>
                <a:lnTo>
                  <a:pt x="3746846" y="0"/>
                </a:lnTo>
                <a:cubicBezTo>
                  <a:pt x="3746846" y="600067"/>
                  <a:pt x="3740220" y="1233263"/>
                  <a:pt x="3746846" y="1515278"/>
                </a:cubicBezTo>
                <a:cubicBezTo>
                  <a:pt x="2544280" y="1530739"/>
                  <a:pt x="1255575" y="1665470"/>
                  <a:pt x="0" y="180020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tatus" hidden="1"/>
          <p:cNvSpPr txBox="1">
            <a:spLocks/>
          </p:cNvSpPr>
          <p:nvPr userDrawn="1">
            <p:custDataLst>
              <p:tags r:id="rId22"/>
            </p:custDataLst>
          </p:nvPr>
        </p:nvSpPr>
        <p:spPr bwMode="gray">
          <a:xfrm>
            <a:off x="8744068" y="1374493"/>
            <a:ext cx="399932" cy="169277"/>
          </a:xfrm>
          <a:prstGeom prst="rect">
            <a:avLst/>
          </a:prstGeom>
          <a:solidFill>
            <a:srgbClr val="DFDFDF"/>
          </a:solidFill>
        </p:spPr>
        <p:txBody>
          <a:bodyPr wrap="none" lIns="72000" tIns="0" rIns="324000" bIns="0" rtlCol="0" anchor="ctr">
            <a:spAutoFit/>
          </a:bodyPr>
          <a:lstStyle/>
          <a:p>
            <a:pPr algn="r"/>
            <a:endParaRPr lang="de-CH" sz="1100" cap="non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" hidden="1"/>
          <p:cNvSpPr txBox="1">
            <a:spLocks/>
          </p:cNvSpPr>
          <p:nvPr userDrawn="1">
            <p:custDataLst>
              <p:tags r:id="rId23"/>
            </p:custDataLst>
          </p:nvPr>
        </p:nvSpPr>
        <p:spPr>
          <a:xfrm>
            <a:off x="250825" y="5377780"/>
            <a:ext cx="5761038" cy="2322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fld id="{ECE2D9E0-817F-479A-9AE1-A9C1BAB4766A}" type="slidenum">
              <a:rPr lang="de-CH" sz="100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CH" sz="10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>
            <p:custDataLst>
              <p:tags r:id="rId2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98129" y="5235194"/>
            <a:ext cx="464312" cy="3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9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49" r:id="rId3"/>
    <p:sldLayoutId id="2147483667" r:id="rId4"/>
    <p:sldLayoutId id="2147483651" r:id="rId5"/>
    <p:sldLayoutId id="2147483659" r:id="rId6"/>
    <p:sldLayoutId id="2147483661" r:id="rId7"/>
    <p:sldLayoutId id="2147483662" r:id="rId8"/>
    <p:sldLayoutId id="2147483663" r:id="rId9"/>
    <p:sldLayoutId id="2147483665" r:id="rId10"/>
    <p:sldLayoutId id="2147483670" r:id="rId11"/>
    <p:sldLayoutId id="2147483654" r:id="rId12"/>
    <p:sldLayoutId id="2147483671" r:id="rId13"/>
    <p:sldLayoutId id="2147483655" r:id="rId14"/>
    <p:sldLayoutId id="2147483668" r:id="rId15"/>
    <p:sldLayoutId id="214748366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D8203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D82034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D82034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913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D82034"/>
        </a:buClr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92175" indent="-179388" algn="l" defTabSz="10763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D82034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58" userDrawn="1">
          <p15:clr>
            <a:srgbClr val="F26B43"/>
          </p15:clr>
        </p15:guide>
        <p15:guide id="2" pos="3787" userDrawn="1">
          <p15:clr>
            <a:srgbClr val="F26B43"/>
          </p15:clr>
        </p15:guide>
        <p15:guide id="3" pos="4740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5" orient="horz" pos="984" userDrawn="1">
          <p15:clr>
            <a:srgbClr val="F26B43"/>
          </p15:clr>
        </p15:guide>
        <p15:guide id="6" orient="horz" pos="3252" userDrawn="1">
          <p15:clr>
            <a:srgbClr val="F26B43"/>
          </p15:clr>
        </p15:guide>
        <p15:guide id="7" orient="horz" pos="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3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40.xml"/><Relationship Id="rId1" Type="http://schemas.openxmlformats.org/officeDocument/2006/relationships/vmlDrawing" Target="../drawings/vmlDrawing4.vml"/><Relationship Id="rId6" Type="http://schemas.openxmlformats.org/officeDocument/2006/relationships/hyperlink" Target="http://www.google.ch/url?sa=i&amp;rct=j&amp;q=&amp;esrc=s&amp;source=images&amp;cd=&amp;cad=rja&amp;uact=8&amp;ved=0ahUKEwiS5c3-xf3OAhVB2hQKHTB9AUwQjRwIBw&amp;url=http://www.newdesignfile.com/post_blank-phone-icon_300668/&amp;psig=AFQjCNGRUvrP5c-XPsjmS8BafDUlZ7UR7g&amp;ust=1473340963092503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68311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345332"/>
            <a:ext cx="7196641" cy="3875772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0826" y="121196"/>
            <a:ext cx="8569324" cy="1080542"/>
          </a:xfrm>
        </p:spPr>
        <p:txBody>
          <a:bodyPr/>
          <a:lstStyle/>
          <a:p>
            <a:r>
              <a:rPr lang="de-CH" dirty="0" err="1" smtClean="0"/>
              <a:t>Prototyping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2800" i="1" dirty="0" smtClean="0"/>
              <a:t>Beispiel </a:t>
            </a:r>
            <a:r>
              <a:rPr lang="de-CH" sz="2800" i="1" dirty="0" err="1" smtClean="0"/>
              <a:t>Landing</a:t>
            </a:r>
            <a:r>
              <a:rPr lang="de-CH" sz="2800" i="1" dirty="0" smtClean="0"/>
              <a:t>-Page</a:t>
            </a:r>
            <a:endParaRPr lang="de-CH" sz="3600" i="1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1571106" y="1603085"/>
            <a:ext cx="4710917" cy="2915009"/>
            <a:chOff x="1571106" y="1603085"/>
            <a:chExt cx="4710917" cy="2915009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7"/>
            <a:srcRect t="11925"/>
            <a:stretch/>
          </p:blipFill>
          <p:spPr>
            <a:xfrm>
              <a:off x="5632301" y="1705372"/>
              <a:ext cx="523875" cy="47818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8"/>
            <a:srcRect b="50023"/>
            <a:stretch/>
          </p:blipFill>
          <p:spPr>
            <a:xfrm>
              <a:off x="1571106" y="1603085"/>
              <a:ext cx="4710917" cy="1326423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 rotWithShape="1">
            <a:blip r:embed="rId8"/>
            <a:srcRect t="95784"/>
            <a:stretch/>
          </p:blipFill>
          <p:spPr>
            <a:xfrm>
              <a:off x="1571106" y="4406197"/>
              <a:ext cx="4710917" cy="111897"/>
            </a:xfrm>
            <a:prstGeom prst="rect">
              <a:avLst/>
            </a:prstGeom>
          </p:spPr>
        </p:pic>
      </p:grpSp>
      <p:sp>
        <p:nvSpPr>
          <p:cNvPr id="2" name="Rechteck 1"/>
          <p:cNvSpPr/>
          <p:nvPr/>
        </p:nvSpPr>
        <p:spPr>
          <a:xfrm>
            <a:off x="1571106" y="2929508"/>
            <a:ext cx="4710917" cy="1476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i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Hier kannst du frei gestalten</a:t>
            </a:r>
            <a:endParaRPr lang="de-CH" sz="2400" i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707904" y="4657700"/>
            <a:ext cx="432048" cy="72008"/>
          </a:xfrm>
          <a:prstGeom prst="rect">
            <a:avLst/>
          </a:prstGeom>
          <a:solidFill>
            <a:srgbClr val="1A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68311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345332"/>
            <a:ext cx="7196641" cy="3875772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0826" y="121196"/>
            <a:ext cx="8569324" cy="1080542"/>
          </a:xfrm>
        </p:spPr>
        <p:txBody>
          <a:bodyPr/>
          <a:lstStyle/>
          <a:p>
            <a:r>
              <a:rPr lang="de-CH" dirty="0" err="1" smtClean="0"/>
              <a:t>Prototyping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sz="3600" i="1" dirty="0"/>
          </a:p>
        </p:txBody>
      </p:sp>
      <p:sp>
        <p:nvSpPr>
          <p:cNvPr id="2" name="Rechteck 1"/>
          <p:cNvSpPr/>
          <p:nvPr/>
        </p:nvSpPr>
        <p:spPr>
          <a:xfrm>
            <a:off x="1571106" y="1561355"/>
            <a:ext cx="4710917" cy="29762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i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Hier kannst du frei gestalten</a:t>
            </a:r>
            <a:endParaRPr lang="de-CH" sz="2400" i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707904" y="4657700"/>
            <a:ext cx="432048" cy="72008"/>
          </a:xfrm>
          <a:prstGeom prst="rect">
            <a:avLst/>
          </a:prstGeom>
          <a:solidFill>
            <a:srgbClr val="1A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68311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0826" y="121196"/>
            <a:ext cx="8569324" cy="1080542"/>
          </a:xfrm>
        </p:spPr>
        <p:txBody>
          <a:bodyPr/>
          <a:lstStyle/>
          <a:p>
            <a:r>
              <a:rPr lang="de-CH" dirty="0" err="1" smtClean="0"/>
              <a:t>Prototyping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sz="3600" i="1" dirty="0"/>
          </a:p>
        </p:txBody>
      </p:sp>
      <p:pic>
        <p:nvPicPr>
          <p:cNvPr id="20486" name="Picture 6" descr="Bildergebnis für iphone blan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9269"/>
            <a:ext cx="2065368" cy="433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SWL1002"/>
  <p:tag name="TEMPLATEID" val="SwissLife"/>
  <p:tag name="THINKCELLPRESENTATIONDONOTDELETE" val="&lt;?xml version=&quot;1.0&quot; encoding=&quot;UTF-16&quot; standalone=&quot;yes&quot;?&gt;&lt;root reqver=&quot;23045&quot;&gt;&lt;version val=&quot;2416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  <p:tag name="LANGUAGEID" val="2055"/>
  <p:tag name="BRANDID" val="SwissLife"/>
  <p:tag name="COLORTHEMEID" val="4"/>
  <p:tag name="CLIENT" val="SWL"/>
  <p:tag name="VERSION" val="1003"/>
  <p:tag name="REFERENCEDATE" val="42478"/>
  <p:tag name="CLASSIFICATION" val="1"/>
  <p:tag name="SHOWFOOTE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FONT=0,0,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Fra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Hid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Fram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SH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FONT=0,0,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Hid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SH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FONT=0,0,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SHO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FONT=0,0,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noteBo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Fram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SHO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Fram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HID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FONT=0,0,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gendaTitleFrame"/>
  <p:tag name="HANDLINGCONTEN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SHO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CO" val="FONT=0,0,0"/>
</p:tagLst>
</file>

<file path=ppt/theme/theme1.xml><?xml version="1.0" encoding="utf-8"?>
<a:theme xmlns:a="http://schemas.openxmlformats.org/drawingml/2006/main" name="Swiss Life">
  <a:themeElements>
    <a:clrScheme name="SwissLife">
      <a:dk1>
        <a:srgbClr val="000000"/>
      </a:dk1>
      <a:lt1>
        <a:srgbClr val="FFFFFF"/>
      </a:lt1>
      <a:dk2>
        <a:srgbClr val="6D1874"/>
      </a:dk2>
      <a:lt2>
        <a:srgbClr val="D82034"/>
      </a:lt2>
      <a:accent1>
        <a:srgbClr val="6D1874"/>
      </a:accent1>
      <a:accent2>
        <a:srgbClr val="B68CBA"/>
      </a:accent2>
      <a:accent3>
        <a:srgbClr val="808080"/>
      </a:accent3>
      <a:accent4>
        <a:srgbClr val="C0C0C0"/>
      </a:accent4>
      <a:accent5>
        <a:srgbClr val="A11C36"/>
      </a:accent5>
      <a:accent6>
        <a:srgbClr val="D08E9B"/>
      </a:accent6>
      <a:hlink>
        <a:srgbClr val="D82034"/>
      </a:hlink>
      <a:folHlink>
        <a:srgbClr val="808080"/>
      </a:folHlink>
    </a:clrScheme>
    <a:fontScheme name="SwissLif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wissLife">
        <a:dk1>
          <a:sysClr val="windowText" lastClr="000000"/>
        </a:dk1>
        <a:lt1>
          <a:sysClr val="window" lastClr="FFFFFF"/>
        </a:lt1>
        <a:dk2>
          <a:srgbClr val="A11C36"/>
        </a:dk2>
        <a:lt2>
          <a:srgbClr val="D82034"/>
        </a:lt2>
        <a:accent1>
          <a:srgbClr val="A11C36"/>
        </a:accent1>
        <a:accent2>
          <a:srgbClr val="D08E9B"/>
        </a:accent2>
        <a:accent3>
          <a:srgbClr val="808080"/>
        </a:accent3>
        <a:accent4>
          <a:srgbClr val="C0C0C0"/>
        </a:accent4>
        <a:accent5>
          <a:srgbClr val="6D1874"/>
        </a:accent5>
        <a:accent6>
          <a:srgbClr val="B68CBA"/>
        </a:accent6>
        <a:hlink>
          <a:srgbClr val="D82034"/>
        </a:hlink>
        <a:folHlink>
          <a:srgbClr val="A0A0A0"/>
        </a:folHlink>
      </a:clrScheme>
    </a:extraClrScheme>
  </a:extraClrSchemeLst>
  <a:extLst>
    <a:ext uri="{05A4C25C-085E-4340-85A3-A5531E510DB2}">
      <thm15:themeFamily xmlns:thm15="http://schemas.microsoft.com/office/thememl/2012/main" name="SwissLife_20150505(1).potx" id="{B7309E45-1E9C-422E-BE51-87B0A2A3C1EE}" vid="{D2350A25-F0EA-456E-9FB0-1C04EB73F3E9}"/>
    </a:ext>
  </a:extLst>
</a:theme>
</file>

<file path=ppt/theme/theme2.xml><?xml version="1.0" encoding="utf-8"?>
<a:theme xmlns:a="http://schemas.openxmlformats.org/drawingml/2006/main" name="Office Theme">
  <a:themeElements>
    <a:clrScheme name="SwissLife - Bordeaux">
      <a:dk1>
        <a:sysClr val="windowText" lastClr="000000"/>
      </a:dk1>
      <a:lt1>
        <a:sysClr val="window" lastClr="FFFFFF"/>
      </a:lt1>
      <a:dk2>
        <a:srgbClr val="A11C36"/>
      </a:dk2>
      <a:lt2>
        <a:srgbClr val="D82034"/>
      </a:lt2>
      <a:accent1>
        <a:srgbClr val="A11C36"/>
      </a:accent1>
      <a:accent2>
        <a:srgbClr val="D08E9B"/>
      </a:accent2>
      <a:accent3>
        <a:srgbClr val="808080"/>
      </a:accent3>
      <a:accent4>
        <a:srgbClr val="C0C0C0"/>
      </a:accent4>
      <a:accent5>
        <a:srgbClr val="6D1874"/>
      </a:accent5>
      <a:accent6>
        <a:srgbClr val="B68CBA"/>
      </a:accent6>
      <a:hlink>
        <a:srgbClr val="0000FF"/>
      </a:hlink>
      <a:folHlink>
        <a:srgbClr val="6D1874"/>
      </a:folHlink>
    </a:clrScheme>
    <a:fontScheme name="SwissLif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wissLife - Bordeaux">
      <a:dk1>
        <a:sysClr val="windowText" lastClr="000000"/>
      </a:dk1>
      <a:lt1>
        <a:sysClr val="window" lastClr="FFFFFF"/>
      </a:lt1>
      <a:dk2>
        <a:srgbClr val="A11C36"/>
      </a:dk2>
      <a:lt2>
        <a:srgbClr val="D82034"/>
      </a:lt2>
      <a:accent1>
        <a:srgbClr val="A11C36"/>
      </a:accent1>
      <a:accent2>
        <a:srgbClr val="D08E9B"/>
      </a:accent2>
      <a:accent3>
        <a:srgbClr val="808080"/>
      </a:accent3>
      <a:accent4>
        <a:srgbClr val="C0C0C0"/>
      </a:accent4>
      <a:accent5>
        <a:srgbClr val="6D1874"/>
      </a:accent5>
      <a:accent6>
        <a:srgbClr val="B68CBA"/>
      </a:accent6>
      <a:hlink>
        <a:srgbClr val="0000FF"/>
      </a:hlink>
      <a:folHlink>
        <a:srgbClr val="6D1874"/>
      </a:folHlink>
    </a:clrScheme>
    <a:fontScheme name="SwissLif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10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11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12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13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14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15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16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8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ppt/theme/themeOverride9.xml><?xml version="1.0" encoding="utf-8"?>
<a:themeOverride xmlns:a="http://schemas.openxmlformats.org/drawingml/2006/main">
  <a:clrScheme name="SwissLife">
    <a:dk1>
      <a:srgbClr val="000000"/>
    </a:dk1>
    <a:lt1>
      <a:srgbClr val="FFFFFF"/>
    </a:lt1>
    <a:dk2>
      <a:srgbClr val="6D1874"/>
    </a:dk2>
    <a:lt2>
      <a:srgbClr val="D82034"/>
    </a:lt2>
    <a:accent1>
      <a:srgbClr val="6D1874"/>
    </a:accent1>
    <a:accent2>
      <a:srgbClr val="B68CBA"/>
    </a:accent2>
    <a:accent3>
      <a:srgbClr val="808080"/>
    </a:accent3>
    <a:accent4>
      <a:srgbClr val="C0C0C0"/>
    </a:accent4>
    <a:accent5>
      <a:srgbClr val="A11C36"/>
    </a:accent5>
    <a:accent6>
      <a:srgbClr val="D08E9B"/>
    </a:accent6>
    <a:hlink>
      <a:srgbClr val="D82034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SwissLife</Template>
  <TotalTime>0</TotalTime>
  <Words>13</Words>
  <Application>Microsoft Office PowerPoint</Application>
  <PresentationFormat>Bildschirmpräsentation (16:10)</PresentationFormat>
  <Paragraphs>5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Times New Roman</vt:lpstr>
      <vt:lpstr>Swiss Life</vt:lpstr>
      <vt:lpstr>think-cell Folie</vt:lpstr>
      <vt:lpstr>Prototyping Beispiel Landing-Page</vt:lpstr>
      <vt:lpstr>Prototyping </vt:lpstr>
      <vt:lpstr>Prototyping </vt:lpstr>
    </vt:vector>
  </TitlesOfParts>
  <Company>Swiss Life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 Beispiel Landing-Page</dc:title>
  <dc:creator>Brolle Sonja (CH/MCZ)</dc:creator>
  <cp:lastModifiedBy>Mekni Sarah (CH/MCX)</cp:lastModifiedBy>
  <cp:revision>60</cp:revision>
  <cp:lastPrinted>2016-05-23T15:25:48Z</cp:lastPrinted>
  <dcterms:created xsi:type="dcterms:W3CDTF">2016-04-18T14:28:18Z</dcterms:created>
  <dcterms:modified xsi:type="dcterms:W3CDTF">2017-11-06T09:37:31Z</dcterms:modified>
</cp:coreProperties>
</file>